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864" r:id="rId4"/>
    <p:sldMasterId id="2147483900" r:id="rId5"/>
    <p:sldMasterId id="2147483912" r:id="rId6"/>
    <p:sldMasterId id="2147483924" r:id="rId7"/>
  </p:sldMasterIdLst>
  <p:notesMasterIdLst>
    <p:notesMasterId r:id="rId31"/>
  </p:notesMasterIdLst>
  <p:handoutMasterIdLst>
    <p:handoutMasterId r:id="rId32"/>
  </p:handoutMasterIdLst>
  <p:sldIdLst>
    <p:sldId id="308" r:id="rId8"/>
    <p:sldId id="319" r:id="rId9"/>
    <p:sldId id="258" r:id="rId10"/>
    <p:sldId id="259" r:id="rId11"/>
    <p:sldId id="309" r:id="rId12"/>
    <p:sldId id="262" r:id="rId13"/>
    <p:sldId id="263" r:id="rId14"/>
    <p:sldId id="310" r:id="rId15"/>
    <p:sldId id="311" r:id="rId16"/>
    <p:sldId id="320" r:id="rId17"/>
    <p:sldId id="264" r:id="rId18"/>
    <p:sldId id="312" r:id="rId19"/>
    <p:sldId id="266" r:id="rId20"/>
    <p:sldId id="321" r:id="rId21"/>
    <p:sldId id="313" r:id="rId22"/>
    <p:sldId id="314" r:id="rId23"/>
    <p:sldId id="315" r:id="rId24"/>
    <p:sldId id="316" r:id="rId25"/>
    <p:sldId id="317" r:id="rId26"/>
    <p:sldId id="318" r:id="rId27"/>
    <p:sldId id="265" r:id="rId28"/>
    <p:sldId id="260" r:id="rId29"/>
    <p:sldId id="261" r:id="rId30"/>
  </p:sldIdLst>
  <p:sldSz cx="12192000" cy="6858000"/>
  <p:notesSz cx="6858000" cy="9144000"/>
  <p:defaultTextStyle>
    <a:defPPr algn="r" rtl="1">
      <a:defRPr lang="ar-sa"/>
    </a:defPPr>
    <a:lvl1pPr marL="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E664C"/>
    <a:srgbClr val="484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86" autoAdjust="0"/>
    <p:restoredTop sz="87997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أس الصفحة 1">
            <a:extLst>
              <a:ext uri="{FF2B5EF4-FFF2-40B4-BE49-F238E27FC236}">
                <a16:creationId xmlns:a16="http://schemas.microsoft.com/office/drawing/2014/main" id="{A04E74CA-99A6-42A3-B583-57BFBE1113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578BB77-B043-4D8E-BE2D-55C0F0369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4D02ED8E-2CD7-4334-A917-C5F4D0D20035}" type="datetime1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16/11/44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6248F84-A688-4C3E-8072-6A42EB5827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EC2F0EA-3203-4AC4-BD1F-59FAF2D4D0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E31F1854-0837-4D8A-BE99-0986BBE41C10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41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أس الصفحة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7D201BF-708F-419F-95A0-D4DCBF20AC1D}" type="datetime1">
              <a:rPr lang="ar-SA" smtClean="0"/>
              <a:pPr/>
              <a:t>16/11/44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-SA" noProof="0" dirty="0"/>
              <a:t>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D8EB09-012E-4F1A-BA7F-F1AC298C814C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83850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 flipH="1">
            <a:off x="3050382" y="762001"/>
            <a:ext cx="914161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ar-SA" sz="2400" noProof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 flipH="1">
            <a:off x="-3581" y="762001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ar-SA" sz="2400" noProof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 flipH="1">
            <a:off x="3806953" y="1298448"/>
            <a:ext cx="7315200" cy="3255264"/>
          </a:xfrm>
        </p:spPr>
        <p:txBody>
          <a:bodyPr rtlCol="1" anchor="b">
            <a:normAutofit/>
          </a:bodyPr>
          <a:lstStyle>
            <a:lvl1pPr algn="r" rtl="1">
              <a:defRPr sz="2400" spc="-100" baseline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 flipH="1">
            <a:off x="3776785" y="4670246"/>
            <a:ext cx="7315200" cy="914400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24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  <a:lvl2pPr marL="457211" indent="0" algn="ctr" rtl="1">
              <a:buNone/>
              <a:defRPr sz="2201"/>
            </a:lvl2pPr>
            <a:lvl3pPr marL="914423" indent="0" algn="ctr" rtl="1">
              <a:buNone/>
              <a:defRPr sz="2201"/>
            </a:lvl3pPr>
            <a:lvl4pPr marL="1371634" indent="0" algn="ctr" rtl="1">
              <a:buNone/>
              <a:defRPr sz="2000"/>
            </a:lvl4pPr>
            <a:lvl5pPr marL="1828846" indent="0" algn="ctr" rtl="1">
              <a:buNone/>
              <a:defRPr sz="2000"/>
            </a:lvl5pPr>
            <a:lvl6pPr marL="2286057" indent="0" algn="ctr" rtl="1">
              <a:buNone/>
              <a:defRPr sz="2000"/>
            </a:lvl6pPr>
            <a:lvl7pPr marL="2743269" indent="0" algn="ctr" rtl="1">
              <a:buNone/>
              <a:defRPr sz="2000"/>
            </a:lvl7pPr>
            <a:lvl8pPr marL="3200480" indent="0" algn="ctr" rtl="1">
              <a:buNone/>
              <a:defRPr sz="2000"/>
            </a:lvl8pPr>
            <a:lvl9pPr marL="3657691" indent="0" algn="ctr" rtl="1">
              <a:buNone/>
              <a:defRPr sz="2000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fld id="{614AEBCA-EEAB-4B55-AAE1-23E8DA01825F}" type="datetime1">
              <a:rPr lang="ar-SA" smtClean="0"/>
              <a:pPr/>
              <a:t>16/11/44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العنوان والنص ال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8991599" y="1123839"/>
            <a:ext cx="2947482" cy="4601183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H="1">
            <a:off x="1007532" y="864108"/>
            <a:ext cx="7315200" cy="5120640"/>
          </a:xfrm>
        </p:spPr>
        <p:txBody>
          <a:bodyPr vert="vert270" rtlCol="1" anchor="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9FFE13E7-BA2D-41FD-826D-AB98ED3F7E8B}" type="datetime1">
              <a:rPr lang="ar-SA" noProof="0" smtClean="0"/>
              <a:t>16/11/44</a:t>
            </a:fld>
            <a:endParaRPr lang="ar-SA" noProof="0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ar-SA" noProof="0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العمودي 1"/>
          <p:cNvSpPr>
            <a:spLocks noGrp="1"/>
          </p:cNvSpPr>
          <p:nvPr>
            <p:ph type="title" orient="vert"/>
          </p:nvPr>
        </p:nvSpPr>
        <p:spPr>
          <a:xfrm flipH="1">
            <a:off x="8991600" y="990600"/>
            <a:ext cx="2819401" cy="4953000"/>
          </a:xfrm>
        </p:spPr>
        <p:txBody>
          <a:bodyPr vert="vert270"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H="1">
            <a:off x="1008889" y="868680"/>
            <a:ext cx="7315200" cy="5120640"/>
          </a:xfrm>
        </p:spPr>
        <p:txBody>
          <a:bodyPr vert="vert270" rtlCol="1" anchor="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F1622D71-A466-425D-AEF6-C99143F24046}" type="datetime1">
              <a:rPr lang="ar-SA" noProof="0" smtClean="0"/>
              <a:t>16/11/44</a:t>
            </a:fld>
            <a:endParaRPr lang="ar-SA" noProof="0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ar-SA" noProof="0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9719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6089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3488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17566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89899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6938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27915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0435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2500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8991599" y="1123839"/>
            <a:ext cx="2947482" cy="4601183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1007532" y="864108"/>
            <a:ext cx="7315200" cy="512064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14B4078-58D9-4C2C-8531-228A8D21CBED}" type="datetime1">
              <a:rPr lang="ar-SA" smtClean="0"/>
              <a:pPr/>
              <a:t>16/11/44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81794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14735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551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3368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B25-03F6-1D47-8CA5-97EC3C3A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05EA8-B8A7-8747-B0CA-96525F507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908E-476D-294A-9DB1-C9D70D7B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EBCF-1B42-A74D-B48D-ACFE1E66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2732-AC30-3B4B-B52A-BF29456F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84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87A-930D-264F-9EA5-34D91E7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47E0-6967-8D42-A255-0A2D5B8B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B2D-A968-1645-B5B8-2CA49546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25-3A29-7047-B007-B4070C61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76A7-9894-C940-9A8A-3682946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96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F090-349C-D746-8A6E-688F3B94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1FB5-392B-0445-B874-068B6BC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8934-1D2B-B44A-8723-2CE9D4C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4670-3553-BB45-A5EC-C49883B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B3ED-60FD-E949-ADA0-2A002165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12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ACF-D2D7-F046-9265-F5AFF12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20A-98FF-A545-9D3E-2B2DCD14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2A-6A45-474D-99BF-24DC7DFD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1FCD6-0FFC-3D46-A84E-0166D27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581A-2AFD-4A47-AA76-576969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CC78-523F-B246-91DA-9E494366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78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0D-47CD-1D4C-916C-6B00F552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7582-DD12-C143-BCEE-3D9AB4CC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D019-5DEF-6F45-B5E1-8A6694A7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C2A-939D-0A49-ADDE-AFB82929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68337-42C6-3543-9803-011E0852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A94F-0A58-A643-8702-1CBAAE7B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A1C93-785B-4247-BC99-7636983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F0B5F-9329-A944-B022-4D6C7154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642D-868D-CA4E-9908-2105432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76AE-BAEE-F94E-BFDF-689C62B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B4D4A-E321-AA49-A1E4-583FF6D7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74FCE-4841-F64C-9417-2C9EC4B6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16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754B1-FD22-C94C-8210-39BACBA2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70F20-8C19-8D4F-BEEE-92B1666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25348-42AA-E743-8FF0-ECB85516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7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رأس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08889" y="1298448"/>
            <a:ext cx="7315200" cy="3255264"/>
          </a:xfrm>
        </p:spPr>
        <p:txBody>
          <a:bodyPr rtlCol="1" anchor="b">
            <a:normAutofit/>
          </a:bodyPr>
          <a:lstStyle>
            <a:lvl1pPr algn="r" rtl="1"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990601" y="4672584"/>
            <a:ext cx="7315200" cy="914400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2201" cap="none" spc="0" baseline="0">
                <a:solidFill>
                  <a:schemeClr val="tx2"/>
                </a:solidFill>
              </a:defRPr>
            </a:lvl1pPr>
            <a:lvl2pPr marL="457211" indent="0" algn="r" rtl="1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r" rtl="1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r" rtl="1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r" rtl="1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r" rtl="1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r" rtl="1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r" rtl="1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9F9BA0D7-14A9-4913-B2B6-EF0C410712AB}" type="datetime1">
              <a:rPr lang="ar-SA" noProof="0" smtClean="0"/>
              <a:t>16/11/44</a:t>
            </a:fld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ar-SA" noProof="0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662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F8C-8297-1441-8F68-6CFF7A55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DD6B-49FD-9B45-B791-23208ECC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B448-BDE0-9D42-A371-78363BEF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F94E7-1709-5845-B6CE-427CAA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80D5-E405-9746-9F5F-4A7B878F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B27-920F-1640-8729-7CA550EB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99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84F5-C55D-824D-9DC0-0F0CDEA7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53C42-FEB1-AB4B-8A0D-AEB4322F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0DB4F-9248-8E4D-B2BC-16538C1F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CAFA-DB48-CA43-8277-A54628A5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124F-8A42-7B43-B382-090FF8EE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46E7-4724-3F45-8C73-1C25774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75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F889-5E81-534C-A851-4D5C030E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392CB-9300-CE49-B803-1B018D46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B4EA-85F1-4143-B60F-D6517ADB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719E-7F40-F646-8F67-504420AE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AB84-7B46-4346-8A0B-C093EEC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0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36A0-C62A-6748-BE09-1D78E02F1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C16D7-9A44-004B-940E-510A7358B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1978-1AB1-1D41-9825-26D457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EEF4-9A95-8441-8C4D-4AE1D889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1B95-289F-E94E-8715-7D624DE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91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6D5D-5620-4B23-B078-A950B6919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90E7-87A0-41C3-BE12-69799CD0A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86079-2622-478F-8456-DCEFE5B9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8901-CB0D-444E-97D5-88801242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3F8F-1299-4DF8-918F-486D2E1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74172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CAFA-FEED-4BD8-B38C-2E836F41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ACA8-E841-4088-A55D-BE95A287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2E0D4-4429-4770-B6A9-C664CBFA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FA27-54D8-4334-AA96-FC629D05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97A28-0353-4E3E-ABBB-76652101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03645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872-0BF6-472B-B05A-11CC6DBC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2679E-643B-4685-AC42-C4295DAD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D9A46-08EA-4E6F-BD1E-258D893D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7D25B-FB17-4FC7-8BDB-129BC121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DAA9-C06E-462F-B3DD-2BF9355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50086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808-F7F7-4761-AC1A-E4830622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EA75-F361-4B45-BE43-171EAEAE5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D820-B4FA-4383-BE38-53543DCD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509A9-1410-4426-8E14-54A98393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C460-2BF9-4C04-B6A1-8BC2A178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D218-3467-4952-91E1-EB148582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23675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E06E-5673-42AB-AEE4-7B6E39E8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EDCE-ADA7-4360-A916-B919153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9F4FC-726C-408D-9A5E-C351E7D3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DFE71-85A2-45D5-BFD4-A47072B64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C6387-7E00-4A10-BDD5-4EB0F010A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32EB4-F613-45E1-BF0C-DDF940A5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DF6F1-9300-41A7-92F3-5E68C860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452CD-DB89-4FE9-9F8D-28C0AABA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35727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6001-69E7-4F87-84FC-6A2BEFCD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F0E89-48A6-4E83-A2C8-0BE278FB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604AD-4907-4862-9FB9-51D74B92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AB04-AA89-4046-974B-8BF91F09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6834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8991599" y="1123839"/>
            <a:ext cx="2947482" cy="4601183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 flipH="1">
            <a:off x="4849369" y="868680"/>
            <a:ext cx="3474720" cy="5120640"/>
          </a:xfrm>
        </p:spPr>
        <p:txBody>
          <a:bodyPr rtlCol="1"/>
          <a:lstStyle>
            <a:lvl1pPr algn="r" rtl="1">
              <a:defRPr sz="2000"/>
            </a:lvl1pPr>
            <a:lvl2pPr algn="r" rtl="1">
              <a:defRPr sz="1801"/>
            </a:lvl2pPr>
            <a:lvl3pPr algn="r" rtl="1">
              <a:defRPr sz="1600"/>
            </a:lvl3pPr>
            <a:lvl4pPr algn="r" rtl="1">
              <a:defRPr sz="1401"/>
            </a:lvl4pPr>
            <a:lvl5pPr algn="r" rtl="1">
              <a:defRPr sz="1401"/>
            </a:lvl5pPr>
            <a:lvl6pPr algn="r" rtl="1">
              <a:defRPr sz="1401"/>
            </a:lvl6pPr>
            <a:lvl7pPr algn="r" rtl="1">
              <a:defRPr sz="1401"/>
            </a:lvl7pPr>
            <a:lvl8pPr algn="r" rtl="1">
              <a:defRPr sz="1401"/>
            </a:lvl8pPr>
            <a:lvl9pPr algn="r" rtl="1">
              <a:defRPr sz="140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899161" y="868680"/>
            <a:ext cx="3474720" cy="5120640"/>
          </a:xfrm>
        </p:spPr>
        <p:txBody>
          <a:bodyPr rtlCol="1"/>
          <a:lstStyle>
            <a:lvl1pPr algn="r" rtl="1">
              <a:defRPr sz="2000"/>
            </a:lvl1pPr>
            <a:lvl2pPr algn="r" rtl="1">
              <a:defRPr sz="1801"/>
            </a:lvl2pPr>
            <a:lvl3pPr algn="r" rtl="1">
              <a:defRPr sz="1600"/>
            </a:lvl3pPr>
            <a:lvl4pPr algn="r" rtl="1">
              <a:defRPr sz="1401"/>
            </a:lvl4pPr>
            <a:lvl5pPr algn="r" rtl="1">
              <a:defRPr sz="1401"/>
            </a:lvl5pPr>
            <a:lvl6pPr algn="r" rtl="1">
              <a:defRPr sz="1401"/>
            </a:lvl6pPr>
            <a:lvl7pPr algn="r" rtl="1">
              <a:defRPr sz="1401"/>
            </a:lvl7pPr>
            <a:lvl8pPr algn="r" rtl="1">
              <a:defRPr sz="1401"/>
            </a:lvl8pPr>
            <a:lvl9pPr algn="r" rtl="1">
              <a:defRPr sz="140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97896B3E-61B6-42CB-9979-C0DFC038AC04}" type="datetime1">
              <a:rPr lang="ar-SA" noProof="0" smtClean="0"/>
              <a:t>16/11/44</a:t>
            </a:fld>
            <a:endParaRPr lang="ar-SA" noProof="0" dirty="0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ar-SA" noProof="0" dirty="0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4FAB73BC-B049-4115-A692-8D63A059BFB8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13777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2E788-3DC6-4834-A9E7-C6947768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3B209-6940-4C0C-A6D6-091FFF85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9187-EE02-456E-BBE2-DCFBF1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1463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5224-67EA-42E8-9ABA-1ADF88BD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471D-1857-4BBA-A1F6-A5E1902D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0BEA8-2637-4690-A3D2-FDE318A1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3C9A-2751-415C-BA8F-E8495010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7D423-1E93-46E1-AAB0-6ABEA51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0924-750A-456E-AA5E-1342A8C5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94922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9304-214E-4138-BD6A-E7FD1365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F85D9-B827-47E4-B8D2-A89B45D8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68E75-AB22-4D2F-9C0B-BD7490350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EDE3C-F271-46EA-AFCF-29478F9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F0CF-3821-4447-A467-439ED16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FE53-C61C-453F-BDC4-2E0670B1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354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90E7-DB2B-40B1-A180-84C25AE5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171F0-2C09-4EAD-B8DB-A2527AE37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0A30-511C-4F2D-8855-4CE48754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BAAC-5B75-434D-8520-493102C0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116D-BC92-47B8-93DB-19DB0D37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85125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D13C6-00A6-4F0F-89B3-E7BCC25AD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CD95-D7C5-459B-8546-F895BE2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2C3A-150B-4266-847B-83C9CA43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BD510-2BF2-4384-870E-1A084639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D648-D72A-45C2-9ACD-BCDB5204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370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العنوان 9"/>
          <p:cNvSpPr>
            <a:spLocks noGrp="1"/>
          </p:cNvSpPr>
          <p:nvPr>
            <p:ph type="title"/>
          </p:nvPr>
        </p:nvSpPr>
        <p:spPr>
          <a:xfrm flipH="1">
            <a:off x="8991599" y="1123839"/>
            <a:ext cx="2947482" cy="4601183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4849369" y="1023586"/>
            <a:ext cx="3474720" cy="807720"/>
          </a:xfrm>
        </p:spPr>
        <p:txBody>
          <a:bodyPr rtlCol="1" anchor="b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11" indent="0" algn="r" rtl="1">
              <a:buNone/>
              <a:defRPr sz="2000" b="1"/>
            </a:lvl2pPr>
            <a:lvl3pPr marL="914423" indent="0" algn="r" rtl="1">
              <a:buNone/>
              <a:defRPr sz="1801" b="1"/>
            </a:lvl3pPr>
            <a:lvl4pPr marL="1371634" indent="0" algn="r" rtl="1">
              <a:buNone/>
              <a:defRPr sz="1600" b="1"/>
            </a:lvl4pPr>
            <a:lvl5pPr marL="1828846" indent="0" algn="r" rtl="1">
              <a:buNone/>
              <a:defRPr sz="1600" b="1"/>
            </a:lvl5pPr>
            <a:lvl6pPr marL="2286057" indent="0" algn="r" rtl="1">
              <a:buNone/>
              <a:defRPr sz="1600" b="1"/>
            </a:lvl6pPr>
            <a:lvl7pPr marL="2743269" indent="0" algn="r" rtl="1">
              <a:buNone/>
              <a:defRPr sz="1600" b="1"/>
            </a:lvl7pPr>
            <a:lvl8pPr marL="3200480" indent="0" algn="r" rtl="1">
              <a:buNone/>
              <a:defRPr sz="1600" b="1"/>
            </a:lvl8pPr>
            <a:lvl9pPr marL="3657691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4849369" y="1930936"/>
            <a:ext cx="3474720" cy="4023360"/>
          </a:xfrm>
        </p:spPr>
        <p:txBody>
          <a:bodyPr rtlCol="1"/>
          <a:lstStyle>
            <a:lvl1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8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1"/>
            </a:lvl6pPr>
            <a:lvl7pPr algn="r" rtl="1">
              <a:defRPr sz="1401"/>
            </a:lvl7pPr>
            <a:lvl8pPr algn="r" rtl="1">
              <a:defRPr sz="1401"/>
            </a:lvl8pPr>
            <a:lvl9pPr algn="r" rtl="1">
              <a:defRPr sz="140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 flipH="1">
            <a:off x="898817" y="1023588"/>
            <a:ext cx="3474720" cy="813171"/>
          </a:xfrm>
        </p:spPr>
        <p:txBody>
          <a:bodyPr rtlCol="1" anchor="b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11" indent="0" algn="r" rtl="1">
              <a:buNone/>
              <a:defRPr sz="2000" b="1"/>
            </a:lvl2pPr>
            <a:lvl3pPr marL="914423" indent="0" algn="r" rtl="1">
              <a:buNone/>
              <a:defRPr sz="1801" b="1"/>
            </a:lvl3pPr>
            <a:lvl4pPr marL="1371634" indent="0" algn="r" rtl="1">
              <a:buNone/>
              <a:defRPr sz="1600" b="1"/>
            </a:lvl4pPr>
            <a:lvl5pPr marL="1828846" indent="0" algn="r" rtl="1">
              <a:buNone/>
              <a:defRPr sz="1600" b="1"/>
            </a:lvl5pPr>
            <a:lvl6pPr marL="2286057" indent="0" algn="r" rtl="1">
              <a:buNone/>
              <a:defRPr sz="1600" b="1"/>
            </a:lvl6pPr>
            <a:lvl7pPr marL="2743269" indent="0" algn="r" rtl="1">
              <a:buNone/>
              <a:defRPr sz="1600" b="1"/>
            </a:lvl7pPr>
            <a:lvl8pPr marL="3200480" indent="0" algn="r" rtl="1">
              <a:buNone/>
              <a:defRPr sz="1600" b="1"/>
            </a:lvl8pPr>
            <a:lvl9pPr marL="3657691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 flipH="1">
            <a:off x="898817" y="1930936"/>
            <a:ext cx="3474720" cy="4023360"/>
          </a:xfrm>
        </p:spPr>
        <p:txBody>
          <a:bodyPr rtlCol="1"/>
          <a:lstStyle>
            <a:lvl1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8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1"/>
            </a:lvl6pPr>
            <a:lvl7pPr algn="r" rtl="1">
              <a:defRPr sz="1401"/>
            </a:lvl7pPr>
            <a:lvl8pPr algn="r" rtl="1">
              <a:defRPr sz="1401"/>
            </a:lvl8pPr>
            <a:lvl9pPr algn="r" rtl="1">
              <a:defRPr sz="140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F434FE5-7643-48F7-B80D-7E7D0105D6F5}" type="datetime1">
              <a:rPr lang="ar-SA" smtClean="0"/>
              <a:pPr/>
              <a:t>16/11/44</a:t>
            </a:fld>
            <a:endParaRPr lang="ar-SA" dirty="0"/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12" name="عنصر نائب لرقم الشريحة 11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العنوان 5"/>
          <p:cNvSpPr>
            <a:spLocks noGrp="1"/>
          </p:cNvSpPr>
          <p:nvPr>
            <p:ph type="title"/>
          </p:nvPr>
        </p:nvSpPr>
        <p:spPr>
          <a:xfrm flipH="1">
            <a:off x="8991599" y="1123839"/>
            <a:ext cx="2947482" cy="4601183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CD2531BD-2ABA-4F72-95D3-C9D0F935C80D}" type="datetime1">
              <a:rPr lang="ar-SA" noProof="0" smtClean="0"/>
              <a:t>16/11/44</a:t>
            </a:fld>
            <a:endParaRPr lang="ar-SA" noProof="0" dirty="0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ar-SA" noProof="0" dirty="0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4FAB73BC-B049-4115-A692-8D63A059BFB8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6">
            <a:extLst>
              <a:ext uri="{FF2B5EF4-FFF2-40B4-BE49-F238E27FC236}">
                <a16:creationId xmlns:a16="http://schemas.microsoft.com/office/drawing/2014/main" id="{54B2CD62-01A4-2E70-EB0A-3B6504C95345}"/>
              </a:ext>
            </a:extLst>
          </p:cNvPr>
          <p:cNvSpPr/>
          <p:nvPr userDrawn="1"/>
        </p:nvSpPr>
        <p:spPr>
          <a:xfrm flipH="1">
            <a:off x="426044" y="0"/>
            <a:ext cx="1570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مستطيل 37">
            <a:extLst>
              <a:ext uri="{FF2B5EF4-FFF2-40B4-BE49-F238E27FC236}">
                <a16:creationId xmlns:a16="http://schemas.microsoft.com/office/drawing/2014/main" id="{EE5D7537-E886-FD8A-00FA-36E0132E7A88}"/>
              </a:ext>
            </a:extLst>
          </p:cNvPr>
          <p:cNvSpPr/>
          <p:nvPr userDrawn="1"/>
        </p:nvSpPr>
        <p:spPr>
          <a:xfrm flipH="1">
            <a:off x="-7912" y="0"/>
            <a:ext cx="384048" cy="6858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9101329" y="1143000"/>
            <a:ext cx="2834640" cy="2377440"/>
          </a:xfrm>
        </p:spPr>
        <p:txBody>
          <a:bodyPr rtlCol="1" anchor="b">
            <a:normAutofit/>
          </a:bodyPr>
          <a:lstStyle>
            <a:lvl1pPr algn="r" rtl="1">
              <a:defRPr sz="3200" b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5826789" y="1852122"/>
            <a:ext cx="2458230" cy="2008678"/>
          </a:xfrm>
        </p:spPr>
        <p:txBody>
          <a:bodyPr rtlCol="1"/>
          <a:lstStyle>
            <a:lvl1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8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1"/>
            </a:lvl6pPr>
            <a:lvl7pPr algn="r" rtl="1">
              <a:defRPr sz="1401"/>
            </a:lvl7pPr>
            <a:lvl8pPr algn="r" rtl="1">
              <a:defRPr sz="1401"/>
            </a:lvl8pPr>
            <a:lvl9pPr algn="r" rtl="1">
              <a:defRPr sz="140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9101329" y="3494176"/>
            <a:ext cx="2834640" cy="2321990"/>
          </a:xfrm>
        </p:spPr>
        <p:txBody>
          <a:bodyPr rtlCol="1" anchor="t">
            <a:normAutofit/>
          </a:bodyPr>
          <a:lstStyle>
            <a:lvl1pPr marL="0" indent="0" algn="r" rtl="1">
              <a:lnSpc>
                <a:spcPct val="100000"/>
              </a:lnSpc>
              <a:buNone/>
              <a:defRPr sz="140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11" indent="0" algn="r" rtl="1">
              <a:buNone/>
              <a:defRPr sz="1200"/>
            </a:lvl2pPr>
            <a:lvl3pPr marL="914423" indent="0" algn="r" rtl="1">
              <a:buNone/>
              <a:defRPr sz="1001"/>
            </a:lvl3pPr>
            <a:lvl4pPr marL="1371634" indent="0" algn="r" rtl="1">
              <a:buNone/>
              <a:defRPr sz="900"/>
            </a:lvl4pPr>
            <a:lvl5pPr marL="1828846" indent="0" algn="r" rtl="1">
              <a:buNone/>
              <a:defRPr sz="900"/>
            </a:lvl5pPr>
            <a:lvl6pPr marL="2286057" indent="0" algn="r" rtl="1">
              <a:buNone/>
              <a:defRPr sz="900"/>
            </a:lvl6pPr>
            <a:lvl7pPr marL="2743269" indent="0" algn="r" rtl="1">
              <a:buNone/>
              <a:defRPr sz="900"/>
            </a:lvl7pPr>
            <a:lvl8pPr marL="3200480" indent="0" algn="r" rtl="1">
              <a:buNone/>
              <a:defRPr sz="900"/>
            </a:lvl8pPr>
            <a:lvl9pPr marL="3657691" indent="0" algn="r" rtl="1">
              <a:buNone/>
              <a:defRPr sz="9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3A3E895-AD85-411A-B28A-71ACF47183CF}" type="datetime1">
              <a:rPr lang="ar-SA" smtClean="0"/>
              <a:pPr/>
              <a:t>16/11/44</a:t>
            </a:fld>
            <a:endParaRPr lang="ar-SA" dirty="0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>
          <a:xfrm flipH="1">
            <a:off x="2411215" y="6356352"/>
            <a:ext cx="5911518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1" name="عنصر نائب للمحتوى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/>
          </p:nvPr>
        </p:nvSpPr>
        <p:spPr>
          <a:xfrm flipH="1">
            <a:off x="3241966" y="1852122"/>
            <a:ext cx="2458230" cy="2008678"/>
          </a:xfrm>
        </p:spPr>
        <p:txBody>
          <a:bodyPr rtlCol="1"/>
          <a:lstStyle>
            <a:lvl1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8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1"/>
            </a:lvl6pPr>
            <a:lvl7pPr algn="r" rtl="1">
              <a:defRPr sz="1401"/>
            </a:lvl7pPr>
            <a:lvl8pPr algn="r" rtl="1">
              <a:defRPr sz="1401"/>
            </a:lvl8pPr>
            <a:lvl9pPr algn="r" rtl="1">
              <a:defRPr sz="140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12" name="عنصر نائب للمحتوى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/>
          </p:nvPr>
        </p:nvSpPr>
        <p:spPr>
          <a:xfrm flipH="1">
            <a:off x="657141" y="1852122"/>
            <a:ext cx="2458230" cy="2008678"/>
          </a:xfrm>
        </p:spPr>
        <p:txBody>
          <a:bodyPr rtlCol="1"/>
          <a:lstStyle>
            <a:lvl1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8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1"/>
            </a:lvl6pPr>
            <a:lvl7pPr algn="r" rtl="1">
              <a:defRPr sz="1401"/>
            </a:lvl7pPr>
            <a:lvl8pPr algn="r" rtl="1">
              <a:defRPr sz="1401"/>
            </a:lvl8pPr>
            <a:lvl9pPr algn="r" rtl="1">
              <a:defRPr sz="140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flipH="1">
            <a:off x="5826790" y="3971926"/>
            <a:ext cx="2477419" cy="803275"/>
          </a:xfrm>
        </p:spPr>
        <p:txBody>
          <a:bodyPr rtlCol="1"/>
          <a:lstStyle>
            <a:lvl1pPr marL="0" indent="0" algn="r" rtl="1">
              <a:buFontTx/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417356" indent="0" algn="r" rtl="1">
              <a:buFontTx/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3" name="عنصر نائب للنص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H="1">
            <a:off x="3241966" y="3971927"/>
            <a:ext cx="2477419" cy="803275"/>
          </a:xfrm>
        </p:spPr>
        <p:txBody>
          <a:bodyPr rtlCol="1"/>
          <a:lstStyle>
            <a:lvl1pPr marL="0" indent="0" algn="r" rtl="1">
              <a:buFontTx/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74567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4" name="عنصر نائب للنص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flipH="1">
            <a:off x="663530" y="3971926"/>
            <a:ext cx="2458230" cy="803275"/>
          </a:xfrm>
        </p:spPr>
        <p:txBody>
          <a:bodyPr rtlCol="1"/>
          <a:lstStyle>
            <a:lvl1pPr marL="0" indent="0" algn="r" rtl="1">
              <a:buFontTx/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9101329" y="1143000"/>
            <a:ext cx="2834640" cy="2377440"/>
          </a:xfrm>
        </p:spPr>
        <p:txBody>
          <a:bodyPr rtlCol="1" anchor="b">
            <a:normAutofit/>
          </a:bodyPr>
          <a:lstStyle>
            <a:lvl1pPr algn="r" rtl="1">
              <a:defRPr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صورة 2"/>
          <p:cNvSpPr>
            <a:spLocks noGrp="1" noChangeAspect="1"/>
          </p:cNvSpPr>
          <p:nvPr>
            <p:ph type="pic" idx="1"/>
          </p:nvPr>
        </p:nvSpPr>
        <p:spPr>
          <a:xfrm flipH="1">
            <a:off x="506127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1" anchor="t"/>
          <a:lstStyle>
            <a:lvl1pPr marL="0" indent="0" algn="r" rtl="1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11" indent="0" algn="r" rtl="1">
              <a:buNone/>
              <a:defRPr sz="2800"/>
            </a:lvl2pPr>
            <a:lvl3pPr marL="914423" indent="0" algn="r" rtl="1">
              <a:buNone/>
              <a:defRPr sz="2400"/>
            </a:lvl3pPr>
            <a:lvl4pPr marL="1371634" indent="0" algn="r" rtl="1">
              <a:buNone/>
              <a:defRPr sz="2000"/>
            </a:lvl4pPr>
            <a:lvl5pPr marL="1828846" indent="0" algn="r" rtl="1">
              <a:buNone/>
              <a:defRPr sz="2000"/>
            </a:lvl5pPr>
            <a:lvl6pPr marL="2286057" indent="0" algn="r" rtl="1">
              <a:buNone/>
              <a:defRPr sz="2000"/>
            </a:lvl6pPr>
            <a:lvl7pPr marL="2743269" indent="0" algn="r" rtl="1">
              <a:buNone/>
              <a:defRPr sz="2000"/>
            </a:lvl7pPr>
            <a:lvl8pPr marL="3200480" indent="0" algn="r" rtl="1">
              <a:buNone/>
              <a:defRPr sz="2000"/>
            </a:lvl8pPr>
            <a:lvl9pPr marL="3657691" indent="0" algn="r" rtl="1">
              <a:buNone/>
              <a:defRPr sz="2000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9101329" y="3493008"/>
            <a:ext cx="2834640" cy="2322576"/>
          </a:xfrm>
        </p:spPr>
        <p:txBody>
          <a:bodyPr rtlCol="1" anchor="t">
            <a:normAutofit/>
          </a:bodyPr>
          <a:lstStyle>
            <a:lvl1pPr marL="0" indent="0" algn="r" rtl="1">
              <a:lnSpc>
                <a:spcPct val="100000"/>
              </a:lnSpc>
              <a:buNone/>
              <a:defRPr sz="140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11" indent="0" algn="r" rtl="1">
              <a:buNone/>
              <a:defRPr sz="1200"/>
            </a:lvl2pPr>
            <a:lvl3pPr marL="914423" indent="0" algn="r" rtl="1">
              <a:buNone/>
              <a:defRPr sz="1001"/>
            </a:lvl3pPr>
            <a:lvl4pPr marL="1371634" indent="0" algn="r" rtl="1">
              <a:buNone/>
              <a:defRPr sz="900"/>
            </a:lvl4pPr>
            <a:lvl5pPr marL="1828846" indent="0" algn="r" rtl="1">
              <a:buNone/>
              <a:defRPr sz="900"/>
            </a:lvl5pPr>
            <a:lvl6pPr marL="2286057" indent="0" algn="r" rtl="1">
              <a:buNone/>
              <a:defRPr sz="900"/>
            </a:lvl6pPr>
            <a:lvl7pPr marL="2743269" indent="0" algn="r" rtl="1">
              <a:buNone/>
              <a:defRPr sz="900"/>
            </a:lvl7pPr>
            <a:lvl8pPr marL="3200480" indent="0" algn="r" rtl="1">
              <a:buNone/>
              <a:defRPr sz="900"/>
            </a:lvl8pPr>
            <a:lvl9pPr marL="3657691" indent="0" algn="r" rtl="1">
              <a:buNone/>
              <a:defRPr sz="9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 flipH="1">
            <a:off x="9186335" y="6356352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C5EA565-3D93-47F8-B42A-E0ED6D17696E}" type="datetime1">
              <a:rPr lang="ar-SA" smtClean="0"/>
              <a:pPr/>
              <a:t>16/11/44</a:t>
            </a:fld>
            <a:endParaRPr lang="ar-SA" dirty="0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>
          <a:xfrm flipH="1">
            <a:off x="2781382" y="6356352"/>
            <a:ext cx="5911518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>
          <a:xfrm flipH="1">
            <a:off x="26939" y="6356352"/>
            <a:ext cx="1530927" cy="36512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 flipH="1">
            <a:off x="8748409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 flipH="1">
            <a:off x="8991599" y="1123839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rtl="1"/>
            <a:r>
              <a:rPr lang="ar-SA" noProof="0" dirty="0"/>
              <a:t>انقر لتحرير نمط العنوان الرئيسي</a:t>
            </a:r>
          </a:p>
        </p:txBody>
      </p:sp>
      <p:sp>
        <p:nvSpPr>
          <p:cNvPr id="38" name="مستطيل 37"/>
          <p:cNvSpPr/>
          <p:nvPr/>
        </p:nvSpPr>
        <p:spPr>
          <a:xfrm flipH="1"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007532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rtl="1"/>
            <a:r>
              <a:rPr lang="ar-SA" noProof="0" dirty="0"/>
              <a:t>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 flipH="1">
            <a:off x="918633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70BBD91-B222-4E29-A299-0B16E3DFCCCF}" type="datetime1">
              <a:rPr lang="ar-SA" smtClean="0"/>
              <a:t>16/11/44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 flipH="1">
            <a:off x="2411215" y="6356352"/>
            <a:ext cx="591151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 flipH="1">
            <a:off x="26939" y="6356352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 b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r" defTabSz="914423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82885" indent="-182885" algn="r" defTabSz="914423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18" indent="-182885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1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29" indent="-182885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41" indent="-182885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1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52" indent="-182885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1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63" indent="-228606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75" indent="-228606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86" indent="-228606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98" indent="-228606" algn="r" defTabSz="914423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r" defTabSz="914423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6DB0-F2FF-4F06-9E61-6F9CB3928C4B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0480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7E8A5-C07C-674E-9595-77C1B1B6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841B-C6A3-AE4A-9026-0162A69B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F22-1DEC-2348-853D-E26FD8A4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3588-9E6B-C64E-8532-CA119270B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3747-8479-D348-AECD-74F292B58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B3CD0-1F3E-4EF0-A7A7-544CC73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EBD49-A776-4BA8-B1E5-322CB3B1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B8FF-56C5-4D67-A61F-C5CF1F64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E03C0-7221-4C6A-A7BC-218471A4E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EE6D-6D36-4088-9954-CFB5C5708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9845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5.gif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gif"/><Relationship Id="rId12" Type="http://schemas.openxmlformats.org/officeDocument/2006/relationships/slide" Target="slide16.xml"/><Relationship Id="rId17" Type="http://schemas.openxmlformats.org/officeDocument/2006/relationships/slide" Target="slide20.xml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slide" Target="slide21.xml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5" Type="http://schemas.openxmlformats.org/officeDocument/2006/relationships/image" Target="../media/image26.gif"/><Relationship Id="rId10" Type="http://schemas.openxmlformats.org/officeDocument/2006/relationships/slide" Target="slide17.xml"/><Relationship Id="rId4" Type="http://schemas.openxmlformats.org/officeDocument/2006/relationships/image" Target="../media/image20.png"/><Relationship Id="rId9" Type="http://schemas.openxmlformats.org/officeDocument/2006/relationships/image" Target="../media/image23.gif"/><Relationship Id="rId1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slide" Target="slide5.xml"/><Relationship Id="rId12" Type="http://schemas.openxmlformats.org/officeDocument/2006/relationships/image" Target="../media/image8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slide" Target="slide9.xml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>
            <a:normAutofit/>
          </a:bodyPr>
          <a:lstStyle/>
          <a:p>
            <a:r>
              <a:rPr lang="ar-KW" dirty="0">
                <a:solidFill>
                  <a:srgbClr val="FF0000"/>
                </a:solidFill>
              </a:rPr>
              <a:t>(3-3): ضرب الأعداد العشرية</a:t>
            </a:r>
            <a:br>
              <a:rPr lang="ar-KW" dirty="0">
                <a:solidFill>
                  <a:srgbClr val="FF0000"/>
                </a:solidFill>
              </a:rPr>
            </a:br>
            <a:br>
              <a:rPr lang="ar-KW" dirty="0">
                <a:solidFill>
                  <a:srgbClr val="FF0000"/>
                </a:solidFill>
              </a:rPr>
            </a:br>
            <a:r>
              <a:rPr lang="ar-KW" dirty="0">
                <a:solidFill>
                  <a:srgbClr val="FF0000"/>
                </a:solidFill>
              </a:rPr>
              <a:t>إ</a:t>
            </a:r>
            <a:r>
              <a:rPr lang="ar-SA" dirty="0">
                <a:solidFill>
                  <a:srgbClr val="FF0000"/>
                </a:solidFill>
              </a:rPr>
              <a:t>عداد </a:t>
            </a:r>
            <a:r>
              <a:rPr lang="ar-KW" dirty="0">
                <a:solidFill>
                  <a:srgbClr val="FF0000"/>
                </a:solidFill>
              </a:rPr>
              <a:t>المعلمة: أ. </a:t>
            </a:r>
            <a:r>
              <a:rPr lang="ar-KW">
                <a:solidFill>
                  <a:srgbClr val="FF0000"/>
                </a:solidFill>
              </a:rPr>
              <a:t>نوره راشد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3A3B50-7B06-F39E-76B7-9F9EC184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161" y="251383"/>
            <a:ext cx="1785231" cy="12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5B0F-2DDD-583F-071B-84649D4D4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806953" y="1801368"/>
            <a:ext cx="7315200" cy="32552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ar-KW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122625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EDC32B7-C33A-4F15-8BAF-F0BD734D7B31}"/>
              </a:ext>
            </a:extLst>
          </p:cNvPr>
          <p:cNvGrpSpPr/>
          <p:nvPr/>
        </p:nvGrpSpPr>
        <p:grpSpPr>
          <a:xfrm>
            <a:off x="1284513" y="211402"/>
            <a:ext cx="9622973" cy="4420232"/>
            <a:chOff x="283027" y="297542"/>
            <a:chExt cx="11800116" cy="647337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FFDDB14-9C23-4372-AE8F-8E0F08AF7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971" t="45079" r="21363" b="20847"/>
            <a:stretch/>
          </p:blipFill>
          <p:spPr>
            <a:xfrm>
              <a:off x="283027" y="297542"/>
              <a:ext cx="11654973" cy="6125029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46E2ABF-9F91-4539-9AC1-631F084E7924}"/>
                </a:ext>
              </a:extLst>
            </p:cNvPr>
            <p:cNvSpPr/>
            <p:nvPr/>
          </p:nvSpPr>
          <p:spPr>
            <a:xfrm>
              <a:off x="6096000" y="5863771"/>
              <a:ext cx="5987143" cy="907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3B7573-E095-3A7E-F092-3B656E667637}"/>
              </a:ext>
            </a:extLst>
          </p:cNvPr>
          <p:cNvSpPr txBox="1"/>
          <p:nvPr/>
        </p:nvSpPr>
        <p:spPr>
          <a:xfrm>
            <a:off x="6425852" y="3505776"/>
            <a:ext cx="2438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/>
              <a:t>3 1 8   9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75E4E-9A23-D9E1-45F9-D7B9BCEABF1D}"/>
              </a:ext>
            </a:extLst>
          </p:cNvPr>
          <p:cNvSpPr txBox="1"/>
          <p:nvPr/>
        </p:nvSpPr>
        <p:spPr>
          <a:xfrm>
            <a:off x="7655000" y="4077545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/>
              <a:t>5 7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459BB-8EF1-F464-4E6A-25F3E1395E8F}"/>
              </a:ext>
            </a:extLst>
          </p:cNvPr>
          <p:cNvSpPr txBox="1"/>
          <p:nvPr/>
        </p:nvSpPr>
        <p:spPr>
          <a:xfrm>
            <a:off x="8516391" y="4036541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/>
              <a:t>×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A6B261-61F2-A363-5F7F-C8E0994DF849}"/>
              </a:ext>
            </a:extLst>
          </p:cNvPr>
          <p:cNvCxnSpPr>
            <a:cxnSpLocks/>
          </p:cNvCxnSpPr>
          <p:nvPr/>
        </p:nvCxnSpPr>
        <p:spPr>
          <a:xfrm flipH="1" flipV="1">
            <a:off x="6614704" y="4646528"/>
            <a:ext cx="2332383" cy="2117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CD3C8D2-3DE6-B41D-F448-BB9BDC5F8F6F}"/>
              </a:ext>
            </a:extLst>
          </p:cNvPr>
          <p:cNvSpPr txBox="1"/>
          <p:nvPr/>
        </p:nvSpPr>
        <p:spPr>
          <a:xfrm>
            <a:off x="8171834" y="468753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1178B-FDA0-235A-E4EF-474E867B2C20}"/>
              </a:ext>
            </a:extLst>
          </p:cNvPr>
          <p:cNvSpPr txBox="1"/>
          <p:nvPr/>
        </p:nvSpPr>
        <p:spPr>
          <a:xfrm>
            <a:off x="8443504" y="5126580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/>
              <a:t>+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A3B2EF-A363-37F5-98A8-C32863ABBFB5}"/>
              </a:ext>
            </a:extLst>
          </p:cNvPr>
          <p:cNvCxnSpPr>
            <a:cxnSpLocks/>
          </p:cNvCxnSpPr>
          <p:nvPr/>
        </p:nvCxnSpPr>
        <p:spPr>
          <a:xfrm flipH="1">
            <a:off x="6024982" y="5757737"/>
            <a:ext cx="2849218" cy="2595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BDEF900-9E89-27EC-EEB5-78583FF11D5B}"/>
              </a:ext>
            </a:extLst>
          </p:cNvPr>
          <p:cNvSpPr txBox="1"/>
          <p:nvPr/>
        </p:nvSpPr>
        <p:spPr>
          <a:xfrm>
            <a:off x="7780895" y="468753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AE5B5-1C65-9D77-A4A0-79A7A1988A51}"/>
              </a:ext>
            </a:extLst>
          </p:cNvPr>
          <p:cNvSpPr txBox="1"/>
          <p:nvPr/>
        </p:nvSpPr>
        <p:spPr>
          <a:xfrm>
            <a:off x="7389956" y="468753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81F6C-E1C0-82FB-4B83-53FDEC96523E}"/>
              </a:ext>
            </a:extLst>
          </p:cNvPr>
          <p:cNvSpPr txBox="1"/>
          <p:nvPr/>
        </p:nvSpPr>
        <p:spPr>
          <a:xfrm>
            <a:off x="6999017" y="468753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59EB5E-73C8-C14C-80F2-3FE47C0C8626}"/>
              </a:ext>
            </a:extLst>
          </p:cNvPr>
          <p:cNvSpPr txBox="1"/>
          <p:nvPr/>
        </p:nvSpPr>
        <p:spPr>
          <a:xfrm>
            <a:off x="6608078" y="468753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4689D-E5C2-74EC-8AC2-A1D0236AE0CE}"/>
              </a:ext>
            </a:extLst>
          </p:cNvPr>
          <p:cNvSpPr txBox="1"/>
          <p:nvPr/>
        </p:nvSpPr>
        <p:spPr>
          <a:xfrm>
            <a:off x="8165208" y="519817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07B2E0-7915-FB23-CA1A-B502B918CFCF}"/>
              </a:ext>
            </a:extLst>
          </p:cNvPr>
          <p:cNvSpPr txBox="1"/>
          <p:nvPr/>
        </p:nvSpPr>
        <p:spPr>
          <a:xfrm>
            <a:off x="7754390" y="5255141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0885E0-CFA4-A93C-6DDF-96CBD81B5F22}"/>
              </a:ext>
            </a:extLst>
          </p:cNvPr>
          <p:cNvSpPr txBox="1"/>
          <p:nvPr/>
        </p:nvSpPr>
        <p:spPr>
          <a:xfrm>
            <a:off x="7343572" y="521934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4ED0F-6EED-A592-C5E8-3B426F3D16DA}"/>
              </a:ext>
            </a:extLst>
          </p:cNvPr>
          <p:cNvSpPr txBox="1"/>
          <p:nvPr/>
        </p:nvSpPr>
        <p:spPr>
          <a:xfrm>
            <a:off x="6959258" y="5243181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37C47-DDA8-DB7F-0771-05E899CBE266}"/>
              </a:ext>
            </a:extLst>
          </p:cNvPr>
          <p:cNvSpPr txBox="1"/>
          <p:nvPr/>
        </p:nvSpPr>
        <p:spPr>
          <a:xfrm>
            <a:off x="6574944" y="5220636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7A7CE-7FE9-C6C9-6F88-149DC4E1D06C}"/>
              </a:ext>
            </a:extLst>
          </p:cNvPr>
          <p:cNvSpPr txBox="1"/>
          <p:nvPr/>
        </p:nvSpPr>
        <p:spPr>
          <a:xfrm>
            <a:off x="6190630" y="5224595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070CC5-C552-70C0-03FA-C76F029B2EED}"/>
              </a:ext>
            </a:extLst>
          </p:cNvPr>
          <p:cNvSpPr txBox="1"/>
          <p:nvPr/>
        </p:nvSpPr>
        <p:spPr>
          <a:xfrm>
            <a:off x="8218221" y="575911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57A292-C517-787E-1C3E-64047FB978F3}"/>
              </a:ext>
            </a:extLst>
          </p:cNvPr>
          <p:cNvSpPr txBox="1"/>
          <p:nvPr/>
        </p:nvSpPr>
        <p:spPr>
          <a:xfrm>
            <a:off x="7807403" y="581608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7FB977-ED13-D9DA-B7F8-ACFEE845A513}"/>
              </a:ext>
            </a:extLst>
          </p:cNvPr>
          <p:cNvSpPr txBox="1"/>
          <p:nvPr/>
        </p:nvSpPr>
        <p:spPr>
          <a:xfrm>
            <a:off x="7396585" y="581341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7DAC5D-BC82-3477-FC01-D7A0DF256B4A}"/>
              </a:ext>
            </a:extLst>
          </p:cNvPr>
          <p:cNvSpPr txBox="1"/>
          <p:nvPr/>
        </p:nvSpPr>
        <p:spPr>
          <a:xfrm>
            <a:off x="7012271" y="583725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D2A748-82F9-25C9-8BBA-74750CAAF070}"/>
              </a:ext>
            </a:extLst>
          </p:cNvPr>
          <p:cNvSpPr txBox="1"/>
          <p:nvPr/>
        </p:nvSpPr>
        <p:spPr>
          <a:xfrm>
            <a:off x="6627957" y="5814705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DDFDB3-A2B2-4DFB-E3C5-403842B8024F}"/>
              </a:ext>
            </a:extLst>
          </p:cNvPr>
          <p:cNvSpPr txBox="1"/>
          <p:nvPr/>
        </p:nvSpPr>
        <p:spPr>
          <a:xfrm>
            <a:off x="6243643" y="581866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1C4010-4D1F-40D4-3D37-D6CFD4196DF4}"/>
              </a:ext>
            </a:extLst>
          </p:cNvPr>
          <p:cNvSpPr/>
          <p:nvPr/>
        </p:nvSpPr>
        <p:spPr>
          <a:xfrm>
            <a:off x="7774267" y="3228278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6B8609-23D3-FBD6-7D2B-47DD03E2CFA3}"/>
              </a:ext>
            </a:extLst>
          </p:cNvPr>
          <p:cNvSpPr/>
          <p:nvPr/>
        </p:nvSpPr>
        <p:spPr>
          <a:xfrm>
            <a:off x="6830052" y="3237698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2F7D0F9-341A-F8DD-BAF6-BBB7A3894E3E}"/>
              </a:ext>
            </a:extLst>
          </p:cNvPr>
          <p:cNvSpPr/>
          <p:nvPr/>
        </p:nvSpPr>
        <p:spPr>
          <a:xfrm>
            <a:off x="6569613" y="4457660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F4D315B-AA6F-DBEA-9B67-45707A5E8884}"/>
              </a:ext>
            </a:extLst>
          </p:cNvPr>
          <p:cNvSpPr/>
          <p:nvPr/>
        </p:nvSpPr>
        <p:spPr>
          <a:xfrm>
            <a:off x="8095639" y="4184512"/>
            <a:ext cx="304799" cy="3114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D06A85-845C-806E-369F-AA712EF04681}"/>
              </a:ext>
            </a:extLst>
          </p:cNvPr>
          <p:cNvSpPr/>
          <p:nvPr/>
        </p:nvSpPr>
        <p:spPr>
          <a:xfrm>
            <a:off x="7754390" y="4186623"/>
            <a:ext cx="304799" cy="3114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3D2D601-C62A-9906-0979-D8486240C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42742" t="41942" r="50000" b="34254"/>
          <a:stretch/>
        </p:blipFill>
        <p:spPr>
          <a:xfrm>
            <a:off x="7990550" y="4265535"/>
            <a:ext cx="210177" cy="318584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C2BA71D-EFB9-40C8-4C5A-1A101057AFD5}"/>
              </a:ext>
            </a:extLst>
          </p:cNvPr>
          <p:cNvSpPr/>
          <p:nvPr/>
        </p:nvSpPr>
        <p:spPr>
          <a:xfrm>
            <a:off x="7774267" y="2828110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60D9F35-6538-495E-21E7-5407D4892F69}"/>
              </a:ext>
            </a:extLst>
          </p:cNvPr>
          <p:cNvSpPr/>
          <p:nvPr/>
        </p:nvSpPr>
        <p:spPr>
          <a:xfrm>
            <a:off x="6808732" y="2860950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5DC60BD-6107-0A9D-B3CD-D287D8B32D3D}"/>
              </a:ext>
            </a:extLst>
          </p:cNvPr>
          <p:cNvSpPr/>
          <p:nvPr/>
        </p:nvSpPr>
        <p:spPr>
          <a:xfrm>
            <a:off x="6204091" y="4861536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ABD26F-E47D-FCB4-61C6-6A7FD04B7115}"/>
              </a:ext>
            </a:extLst>
          </p:cNvPr>
          <p:cNvSpPr txBox="1"/>
          <p:nvPr/>
        </p:nvSpPr>
        <p:spPr>
          <a:xfrm>
            <a:off x="4936436" y="5837250"/>
            <a:ext cx="8098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كجم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F228B6-9555-09F0-0B58-CA4F0AA322D8}"/>
              </a:ext>
            </a:extLst>
          </p:cNvPr>
          <p:cNvCxnSpPr>
            <a:cxnSpLocks/>
          </p:cNvCxnSpPr>
          <p:nvPr/>
        </p:nvCxnSpPr>
        <p:spPr>
          <a:xfrm>
            <a:off x="6710784" y="3397094"/>
            <a:ext cx="146582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0C1EC4E-0DBA-9AC9-2034-92F8D8536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</a:blip>
          <a:srcRect l="42742" t="41942" r="50000" b="34254"/>
          <a:stretch/>
        </p:blipFill>
        <p:spPr>
          <a:xfrm>
            <a:off x="8107432" y="6023928"/>
            <a:ext cx="210177" cy="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1" grpId="0" animBg="1"/>
      <p:bldP spid="33" grpId="0" animBg="1"/>
      <p:bldP spid="34" grpId="0" animBg="1"/>
      <p:bldP spid="34" grpId="1" animBg="1"/>
      <p:bldP spid="35" grpId="0" animBg="1"/>
      <p:bldP spid="35" grpId="1" animBg="1"/>
      <p:bldP spid="38" grpId="0" animBg="1"/>
      <p:bldP spid="39" grpId="0" animBg="1"/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8BDDA44-2300-4429-BB88-FD2F3F4A4CBE}"/>
              </a:ext>
            </a:extLst>
          </p:cNvPr>
          <p:cNvSpPr txBox="1"/>
          <p:nvPr/>
        </p:nvSpPr>
        <p:spPr>
          <a:xfrm>
            <a:off x="10379762" y="254000"/>
            <a:ext cx="13550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تدرب (1)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595AAE0-00CC-4FCE-8919-30799E276B95}"/>
              </a:ext>
            </a:extLst>
          </p:cNvPr>
          <p:cNvSpPr txBox="1"/>
          <p:nvPr/>
        </p:nvSpPr>
        <p:spPr>
          <a:xfrm>
            <a:off x="457198" y="284460"/>
            <a:ext cx="3374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كتاب الطالب صفحة 104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F11BE6-E370-AB9D-455A-7B84A44A3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" b="83134"/>
          <a:stretch/>
        </p:blipFill>
        <p:spPr>
          <a:xfrm>
            <a:off x="6653354" y="1457739"/>
            <a:ext cx="4577863" cy="828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7A406-CBD1-B74F-BAB3-EEF5431C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34" y="2403199"/>
            <a:ext cx="3530047" cy="836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BB717-BDE5-31A7-2825-AFD17611723D}"/>
              </a:ext>
            </a:extLst>
          </p:cNvPr>
          <p:cNvSpPr txBox="1"/>
          <p:nvPr/>
        </p:nvSpPr>
        <p:spPr>
          <a:xfrm>
            <a:off x="3699230" y="3253984"/>
            <a:ext cx="1871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0000"/>
                </a:solidFill>
              </a:rPr>
              <a:t>6 0 2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22A9EA-B8CC-8DC2-79BF-9CA2D999465A}"/>
              </a:ext>
            </a:extLst>
          </p:cNvPr>
          <p:cNvSpPr txBox="1"/>
          <p:nvPr/>
        </p:nvSpPr>
        <p:spPr>
          <a:xfrm>
            <a:off x="4333460" y="3825753"/>
            <a:ext cx="9427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0000"/>
                </a:solidFill>
              </a:rPr>
              <a:t>4 1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96D86-F1FB-40E3-1965-BF432FB6FB6A}"/>
              </a:ext>
            </a:extLst>
          </p:cNvPr>
          <p:cNvSpPr txBox="1"/>
          <p:nvPr/>
        </p:nvSpPr>
        <p:spPr>
          <a:xfrm>
            <a:off x="5223229" y="3784749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0000"/>
                </a:solidFill>
              </a:rPr>
              <a:t>×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D8AE1-1760-5492-CBDB-4C554C9567B3}"/>
              </a:ext>
            </a:extLst>
          </p:cNvPr>
          <p:cNvCxnSpPr>
            <a:cxnSpLocks/>
          </p:cNvCxnSpPr>
          <p:nvPr/>
        </p:nvCxnSpPr>
        <p:spPr>
          <a:xfrm flipH="1" flipV="1">
            <a:off x="3321542" y="4394736"/>
            <a:ext cx="2332383" cy="2117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3B0B08-6113-4ED2-D5C8-B07622320DC3}"/>
              </a:ext>
            </a:extLst>
          </p:cNvPr>
          <p:cNvSpPr txBox="1"/>
          <p:nvPr/>
        </p:nvSpPr>
        <p:spPr>
          <a:xfrm>
            <a:off x="4878672" y="443574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EC6AC-C3AE-FB67-1F0C-405A499C3F3E}"/>
              </a:ext>
            </a:extLst>
          </p:cNvPr>
          <p:cNvSpPr txBox="1"/>
          <p:nvPr/>
        </p:nvSpPr>
        <p:spPr>
          <a:xfrm>
            <a:off x="5209978" y="4947397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39C7E8-AF92-EE80-5A28-846FB85E5A2B}"/>
              </a:ext>
            </a:extLst>
          </p:cNvPr>
          <p:cNvCxnSpPr>
            <a:cxnSpLocks/>
          </p:cNvCxnSpPr>
          <p:nvPr/>
        </p:nvCxnSpPr>
        <p:spPr>
          <a:xfrm flipH="1">
            <a:off x="3096251" y="5519197"/>
            <a:ext cx="2484000" cy="2595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E842AD-A301-876A-4A1A-D7BBBC92EBBC}"/>
              </a:ext>
            </a:extLst>
          </p:cNvPr>
          <p:cNvSpPr txBox="1"/>
          <p:nvPr/>
        </p:nvSpPr>
        <p:spPr>
          <a:xfrm>
            <a:off x="4487733" y="443574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46BE0-7267-28CA-556C-4E824AB2BCEB}"/>
              </a:ext>
            </a:extLst>
          </p:cNvPr>
          <p:cNvSpPr txBox="1"/>
          <p:nvPr/>
        </p:nvSpPr>
        <p:spPr>
          <a:xfrm>
            <a:off x="4050407" y="443574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2D9A8-1026-C1FC-129C-FC70F2E98DF9}"/>
              </a:ext>
            </a:extLst>
          </p:cNvPr>
          <p:cNvSpPr txBox="1"/>
          <p:nvPr/>
        </p:nvSpPr>
        <p:spPr>
          <a:xfrm>
            <a:off x="4845543" y="4938948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0A0F6D-2C87-ED62-702B-EA4725AECBB8}"/>
              </a:ext>
            </a:extLst>
          </p:cNvPr>
          <p:cNvSpPr txBox="1"/>
          <p:nvPr/>
        </p:nvSpPr>
        <p:spPr>
          <a:xfrm>
            <a:off x="4461228" y="496359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65DEA-72D6-94A5-7B29-BB286321C8C9}"/>
              </a:ext>
            </a:extLst>
          </p:cNvPr>
          <p:cNvSpPr txBox="1"/>
          <p:nvPr/>
        </p:nvSpPr>
        <p:spPr>
          <a:xfrm>
            <a:off x="4050410" y="496755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6C4298-00E9-4853-07C7-1F6A528A1572}"/>
              </a:ext>
            </a:extLst>
          </p:cNvPr>
          <p:cNvSpPr txBox="1"/>
          <p:nvPr/>
        </p:nvSpPr>
        <p:spPr>
          <a:xfrm>
            <a:off x="3666096" y="4991389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8BA156-B954-F796-446D-7A1C4D7D1150}"/>
              </a:ext>
            </a:extLst>
          </p:cNvPr>
          <p:cNvSpPr txBox="1"/>
          <p:nvPr/>
        </p:nvSpPr>
        <p:spPr>
          <a:xfrm>
            <a:off x="4925059" y="558020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913D1B-BD78-FD10-69F3-AB3702A9D8EF}"/>
              </a:ext>
            </a:extLst>
          </p:cNvPr>
          <p:cNvSpPr txBox="1"/>
          <p:nvPr/>
        </p:nvSpPr>
        <p:spPr>
          <a:xfrm>
            <a:off x="4514241" y="557754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3207B7-7F0F-0B78-2459-E90101EED097}"/>
              </a:ext>
            </a:extLst>
          </p:cNvPr>
          <p:cNvSpPr txBox="1"/>
          <p:nvPr/>
        </p:nvSpPr>
        <p:spPr>
          <a:xfrm>
            <a:off x="4103423" y="557487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4FCBE6-632C-251B-98E3-ED85EDDA3CE6}"/>
              </a:ext>
            </a:extLst>
          </p:cNvPr>
          <p:cNvSpPr txBox="1"/>
          <p:nvPr/>
        </p:nvSpPr>
        <p:spPr>
          <a:xfrm>
            <a:off x="3719109" y="559871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799B247-F6E0-7678-67CE-EECAB2AF33CC}"/>
              </a:ext>
            </a:extLst>
          </p:cNvPr>
          <p:cNvSpPr/>
          <p:nvPr/>
        </p:nvSpPr>
        <p:spPr>
          <a:xfrm>
            <a:off x="4481105" y="2976486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E4D3DEB-4B13-C2AB-64D0-137509FE8F41}"/>
              </a:ext>
            </a:extLst>
          </p:cNvPr>
          <p:cNvSpPr/>
          <p:nvPr/>
        </p:nvSpPr>
        <p:spPr>
          <a:xfrm>
            <a:off x="4802477" y="3932720"/>
            <a:ext cx="304799" cy="3114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D92704-651D-2422-9779-F9AA5F39EA58}"/>
              </a:ext>
            </a:extLst>
          </p:cNvPr>
          <p:cNvSpPr/>
          <p:nvPr/>
        </p:nvSpPr>
        <p:spPr>
          <a:xfrm>
            <a:off x="4461228" y="3934831"/>
            <a:ext cx="304799" cy="3114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4260AD-AF11-3ECA-3E22-2F1296CED1B4}"/>
              </a:ext>
            </a:extLst>
          </p:cNvPr>
          <p:cNvSpPr txBox="1"/>
          <p:nvPr/>
        </p:nvSpPr>
        <p:spPr>
          <a:xfrm>
            <a:off x="9238641" y="3114655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7D8F64-F9B4-D37A-8A17-2041EE103D99}"/>
              </a:ext>
            </a:extLst>
          </p:cNvPr>
          <p:cNvSpPr txBox="1"/>
          <p:nvPr/>
        </p:nvSpPr>
        <p:spPr>
          <a:xfrm>
            <a:off x="8827823" y="3111988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342D4C-3EB7-4C8F-48B4-9198D62428DF}"/>
              </a:ext>
            </a:extLst>
          </p:cNvPr>
          <p:cNvSpPr txBox="1"/>
          <p:nvPr/>
        </p:nvSpPr>
        <p:spPr>
          <a:xfrm>
            <a:off x="8417005" y="3109321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975F8C-023F-1CFB-BA56-FC41CDB7F399}"/>
              </a:ext>
            </a:extLst>
          </p:cNvPr>
          <p:cNvSpPr txBox="1"/>
          <p:nvPr/>
        </p:nvSpPr>
        <p:spPr>
          <a:xfrm>
            <a:off x="7959805" y="3133158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121734-0A05-4C29-AE3D-0039A2AF48B2}"/>
              </a:ext>
            </a:extLst>
          </p:cNvPr>
          <p:cNvSpPr txBox="1"/>
          <p:nvPr/>
        </p:nvSpPr>
        <p:spPr>
          <a:xfrm>
            <a:off x="7575491" y="311061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D7431B-A04B-D007-0E9B-A0B11F95D7B1}"/>
              </a:ext>
            </a:extLst>
          </p:cNvPr>
          <p:cNvSpPr txBox="1"/>
          <p:nvPr/>
        </p:nvSpPr>
        <p:spPr>
          <a:xfrm>
            <a:off x="9725664" y="3105196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30A7D3-91B7-A892-05AC-3F16848E53F6}"/>
              </a:ext>
            </a:extLst>
          </p:cNvPr>
          <p:cNvSpPr txBox="1"/>
          <p:nvPr/>
        </p:nvSpPr>
        <p:spPr>
          <a:xfrm>
            <a:off x="7091787" y="3105195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B46EE2-C70B-32CF-7FE4-9B75E3FA309B}"/>
              </a:ext>
            </a:extLst>
          </p:cNvPr>
          <p:cNvCxnSpPr>
            <a:cxnSpLocks/>
          </p:cNvCxnSpPr>
          <p:nvPr/>
        </p:nvCxnSpPr>
        <p:spPr>
          <a:xfrm flipV="1">
            <a:off x="4462393" y="2955234"/>
            <a:ext cx="350019" cy="359617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458A9179-208A-B3F3-BA76-A85B2E60A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rgbClr val="4472C4">
                <a:shade val="45000"/>
                <a:satMod val="135000"/>
              </a:srgbClr>
              <a:prstClr val="white"/>
            </a:duotone>
          </a:blip>
          <a:srcRect l="42742" t="41942" r="50000" b="34254"/>
          <a:stretch/>
        </p:blipFill>
        <p:spPr>
          <a:xfrm>
            <a:off x="7406000" y="3356835"/>
            <a:ext cx="210177" cy="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8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 animBg="1"/>
      <p:bldP spid="27" grpId="0" animBg="1"/>
      <p:bldP spid="27" grpId="1" animBg="1"/>
      <p:bldP spid="28" grpId="0" animBg="1"/>
      <p:bldP spid="28" grpId="1" animBg="1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E686A2-65D7-4E5B-B23A-FE0F85A1A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5" t="35873" r="2117" b="52064"/>
          <a:stretch/>
        </p:blipFill>
        <p:spPr>
          <a:xfrm>
            <a:off x="2148115" y="1110342"/>
            <a:ext cx="9434286" cy="82731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42D707D-CD3C-48C4-80E7-D457ACBF5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84" t="48784" r="1785" b="38201"/>
          <a:stretch/>
        </p:blipFill>
        <p:spPr>
          <a:xfrm>
            <a:off x="6759717" y="2298989"/>
            <a:ext cx="4975085" cy="111479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A100522-4C4D-4DE7-9777-3BE3437A2A0E}"/>
              </a:ext>
            </a:extLst>
          </p:cNvPr>
          <p:cNvSpPr txBox="1"/>
          <p:nvPr/>
        </p:nvSpPr>
        <p:spPr>
          <a:xfrm>
            <a:off x="10379762" y="254000"/>
            <a:ext cx="13550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تمرن (1)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EF59663-BFF6-47CD-BE55-EF60C83B0A74}"/>
              </a:ext>
            </a:extLst>
          </p:cNvPr>
          <p:cNvSpPr txBox="1"/>
          <p:nvPr/>
        </p:nvSpPr>
        <p:spPr>
          <a:xfrm>
            <a:off x="319318" y="254000"/>
            <a:ext cx="3374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كتاب الطالب صفحة 106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B26BD7D-04CC-43EF-8E5E-9BB1B6BFA914}"/>
              </a:ext>
            </a:extLst>
          </p:cNvPr>
          <p:cNvSpPr txBox="1"/>
          <p:nvPr/>
        </p:nvSpPr>
        <p:spPr>
          <a:xfrm>
            <a:off x="5572539" y="2370246"/>
            <a:ext cx="13744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dirty="0">
                <a:solidFill>
                  <a:srgbClr val="FF0000"/>
                </a:solidFill>
                <a:cs typeface="+mj-cs"/>
              </a:rPr>
              <a:t>00</a:t>
            </a:r>
            <a:r>
              <a:rPr lang="en-US" sz="4400" dirty="0">
                <a:solidFill>
                  <a:srgbClr val="FF0000"/>
                </a:solidFill>
                <a:cs typeface="+mj-cs"/>
              </a:rPr>
              <a:t>,</a:t>
            </a:r>
            <a:r>
              <a:rPr lang="ar-KW" sz="4400" dirty="0">
                <a:solidFill>
                  <a:srgbClr val="FF0000"/>
                </a:solidFill>
                <a:cs typeface="+mj-cs"/>
              </a:rPr>
              <a:t> 0</a:t>
            </a:r>
          </a:p>
        </p:txBody>
      </p:sp>
      <p:pic>
        <p:nvPicPr>
          <p:cNvPr id="7" name="صورة 8">
            <a:extLst>
              <a:ext uri="{FF2B5EF4-FFF2-40B4-BE49-F238E27FC236}">
                <a16:creationId xmlns:a16="http://schemas.microsoft.com/office/drawing/2014/main" id="{151C4E7F-19F7-0F22-68BE-57934285E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7" t="47619" r="53108" b="38518"/>
          <a:stretch/>
        </p:blipFill>
        <p:spPr>
          <a:xfrm>
            <a:off x="6871252" y="3718584"/>
            <a:ext cx="4711149" cy="1211820"/>
          </a:xfrm>
          <a:prstGeom prst="rect">
            <a:avLst/>
          </a:prstGeom>
        </p:spPr>
      </p:pic>
      <p:sp>
        <p:nvSpPr>
          <p:cNvPr id="9" name="مربع نص 10">
            <a:extLst>
              <a:ext uri="{FF2B5EF4-FFF2-40B4-BE49-F238E27FC236}">
                <a16:creationId xmlns:a16="http://schemas.microsoft.com/office/drawing/2014/main" id="{979A54CD-7DDA-7495-EB50-8D58D0DB195E}"/>
              </a:ext>
            </a:extLst>
          </p:cNvPr>
          <p:cNvSpPr txBox="1"/>
          <p:nvPr/>
        </p:nvSpPr>
        <p:spPr>
          <a:xfrm>
            <a:off x="7376891" y="3852729"/>
            <a:ext cx="5079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cs typeface="+mj-cs"/>
              </a:rPr>
              <a:t>,</a:t>
            </a:r>
            <a:r>
              <a:rPr lang="ar-KW" sz="4400" dirty="0">
                <a:solidFill>
                  <a:srgbClr val="FF0000"/>
                </a:solidFill>
                <a:cs typeface="+mj-cs"/>
              </a:rPr>
              <a:t> </a:t>
            </a:r>
          </a:p>
        </p:txBody>
      </p:sp>
      <p:pic>
        <p:nvPicPr>
          <p:cNvPr id="11" name="صورة 6">
            <a:extLst>
              <a:ext uri="{FF2B5EF4-FFF2-40B4-BE49-F238E27FC236}">
                <a16:creationId xmlns:a16="http://schemas.microsoft.com/office/drawing/2014/main" id="{59A482D4-71F9-A209-810A-332E5A20F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84" t="64974" r="2977" b="26367"/>
          <a:stretch/>
        </p:blipFill>
        <p:spPr>
          <a:xfrm>
            <a:off x="6759717" y="5475363"/>
            <a:ext cx="4770083" cy="812793"/>
          </a:xfrm>
          <a:prstGeom prst="rect">
            <a:avLst/>
          </a:prstGeom>
        </p:spPr>
      </p:pic>
      <p:sp>
        <p:nvSpPr>
          <p:cNvPr id="12" name="مربع نص 16">
            <a:extLst>
              <a:ext uri="{FF2B5EF4-FFF2-40B4-BE49-F238E27FC236}">
                <a16:creationId xmlns:a16="http://schemas.microsoft.com/office/drawing/2014/main" id="{160CE4C2-F767-45D6-9C0E-6C3418819DE6}"/>
              </a:ext>
            </a:extLst>
          </p:cNvPr>
          <p:cNvSpPr txBox="1"/>
          <p:nvPr/>
        </p:nvSpPr>
        <p:spPr>
          <a:xfrm>
            <a:off x="7319305" y="5475363"/>
            <a:ext cx="5079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cs typeface="+mj-cs"/>
              </a:rPr>
              <a:t>,</a:t>
            </a:r>
            <a:r>
              <a:rPr lang="ar-KW" sz="4400" dirty="0">
                <a:solidFill>
                  <a:srgbClr val="FF0000"/>
                </a:solidFill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66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5B0F-2DDD-583F-071B-84649D4D4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806953" y="1801368"/>
            <a:ext cx="7315200" cy="3255264"/>
          </a:xfrm>
        </p:spPr>
        <p:txBody>
          <a:bodyPr anchor="ctr">
            <a:normAutofit/>
          </a:bodyPr>
          <a:lstStyle/>
          <a:p>
            <a:pPr algn="ctr"/>
            <a:r>
              <a:rPr lang="ar-KW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تمــــــــرن</a:t>
            </a:r>
          </a:p>
        </p:txBody>
      </p:sp>
    </p:spTree>
    <p:extLst>
      <p:ext uri="{BB962C8B-B14F-4D97-AF65-F5344CB8AC3E}">
        <p14:creationId xmlns:p14="http://schemas.microsoft.com/office/powerpoint/2010/main" val="381679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32D7D-248A-4F30-8C57-37836C19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" y="0"/>
            <a:ext cx="12168188" cy="6858000"/>
          </a:xfrm>
          <a:prstGeom prst="rect">
            <a:avLst/>
          </a:prstGeom>
        </p:spPr>
      </p:pic>
      <p:sp>
        <p:nvSpPr>
          <p:cNvPr id="30" name="Google Shape;4650;p50">
            <a:extLst>
              <a:ext uri="{FF2B5EF4-FFF2-40B4-BE49-F238E27FC236}">
                <a16:creationId xmlns:a16="http://schemas.microsoft.com/office/drawing/2014/main" id="{D7CE54E0-0F66-4F66-AC48-CC7FAE192A6D}"/>
              </a:ext>
            </a:extLst>
          </p:cNvPr>
          <p:cNvSpPr/>
          <p:nvPr/>
        </p:nvSpPr>
        <p:spPr>
          <a:xfrm>
            <a:off x="249383" y="120219"/>
            <a:ext cx="4663928" cy="213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الصديقان في رحلة صيد لنساعدهما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في صيد الأسماك بالإجابة على الأسئلة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1" name="Google Shape;4669;p50">
            <a:extLst>
              <a:ext uri="{FF2B5EF4-FFF2-40B4-BE49-F238E27FC236}">
                <a16:creationId xmlns:a16="http://schemas.microsoft.com/office/drawing/2014/main" id="{CDAD6480-A0FC-4CAB-BC88-3E73EBFD5143}"/>
              </a:ext>
            </a:extLst>
          </p:cNvPr>
          <p:cNvSpPr/>
          <p:nvPr/>
        </p:nvSpPr>
        <p:spPr>
          <a:xfrm rot="21173965">
            <a:off x="-999" y="10224"/>
            <a:ext cx="1012539" cy="87498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4670;p50">
            <a:extLst>
              <a:ext uri="{FF2B5EF4-FFF2-40B4-BE49-F238E27FC236}">
                <a16:creationId xmlns:a16="http://schemas.microsoft.com/office/drawing/2014/main" id="{D6A9EB17-0A80-4E37-ACB3-40B3A7DD92DB}"/>
              </a:ext>
            </a:extLst>
          </p:cNvPr>
          <p:cNvSpPr/>
          <p:nvPr/>
        </p:nvSpPr>
        <p:spPr>
          <a:xfrm rot="4539555">
            <a:off x="4142744" y="-80219"/>
            <a:ext cx="1039003" cy="95902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6707-0734-4F8E-A2BC-DF7E16E8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77" y="193251"/>
            <a:ext cx="280440" cy="4273666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6" action="ppaction://hlinksldjump"/>
            <a:extLst>
              <a:ext uri="{FF2B5EF4-FFF2-40B4-BE49-F238E27FC236}">
                <a16:creationId xmlns:a16="http://schemas.microsoft.com/office/drawing/2014/main" id="{DD8D5FA5-0A12-428E-AF5D-CE7ED220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65" y="2382943"/>
            <a:ext cx="1942645" cy="19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سمكة ملونة كرتون">
            <a:hlinkClick r:id="rId8" action="ppaction://hlinksldjump"/>
            <a:extLst>
              <a:ext uri="{FF2B5EF4-FFF2-40B4-BE49-F238E27FC236}">
                <a16:creationId xmlns:a16="http://schemas.microsoft.com/office/drawing/2014/main" id="{61904EC5-8175-407E-8509-78A67944CD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2" y="5083844"/>
            <a:ext cx="1627645" cy="11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ute Fish Sticker by Marie Boiseau for iOS &amp;amp; Android | GIPHY">
            <a:hlinkClick r:id="rId10" action="ppaction://hlinksldjump"/>
            <a:extLst>
              <a:ext uri="{FF2B5EF4-FFF2-40B4-BE49-F238E27FC236}">
                <a16:creationId xmlns:a16="http://schemas.microsoft.com/office/drawing/2014/main" id="{0FAB9D9D-D0E5-43B4-8FB7-02A8BCC8F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80" y="3389410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2018 New Jersey Freshwater Fishing Digest - CNBNews">
            <a:hlinkClick r:id="rId12" action="ppaction://hlinksldjump"/>
            <a:extLst>
              <a:ext uri="{FF2B5EF4-FFF2-40B4-BE49-F238E27FC236}">
                <a16:creationId xmlns:a16="http://schemas.microsoft.com/office/drawing/2014/main" id="{C85A3569-28CC-4664-8162-EF5A78B069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06" y="2458304"/>
            <a:ext cx="16573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حكم من الواقع">
            <a:hlinkClick r:id="rId14" action="ppaction://hlinksldjump"/>
            <a:extLst>
              <a:ext uri="{FF2B5EF4-FFF2-40B4-BE49-F238E27FC236}">
                <a16:creationId xmlns:a16="http://schemas.microsoft.com/office/drawing/2014/main" id="{E787B7A5-58DD-4B61-AA32-850C907BE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35" y="4917968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ixkit-sea-waves-on-a-rocky-shore-1190">
            <a:hlinkClick r:id="" action="ppaction://media"/>
            <a:extLst>
              <a:ext uri="{FF2B5EF4-FFF2-40B4-BE49-F238E27FC236}">
                <a16:creationId xmlns:a16="http://schemas.microsoft.com/office/drawing/2014/main" id="{18F6F5A2-FEA3-483E-939D-8D8BFD8B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07906" y="7373952"/>
            <a:ext cx="406400" cy="406400"/>
          </a:xfrm>
          <a:prstGeom prst="rect">
            <a:avLst/>
          </a:prstGeom>
        </p:spPr>
      </p:pic>
      <p:pic>
        <p:nvPicPr>
          <p:cNvPr id="1026" name="Picture 2" descr="Texas Cichlid Fish | FJ Items Database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964473C7-2D4F-4989-8972-D6868D68D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99" y="387021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1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9 0.00857 L -0.04089 0.0088 C -0.0474 0.00232 -0.06094 -0.01204 -0.06823 -0.01667 C -0.07136 -0.01852 -0.08008 -0.02014 -0.08373 -0.02037 C -0.08555 -0.01991 -0.08737 -0.01898 -0.0892 -0.01806 C -0.08985 -0.01759 -0.09102 -0.01782 -0.09128 -0.01667 C -0.09245 -0.01319 -0.09284 -0.00856 -0.09349 -0.00463 C -0.09466 0.00324 -0.09584 0.01134 -0.09701 0.01944 C -0.0974 0.02269 -0.0974 0.02685 -0.09831 0.02986 C -0.10078 0.03866 -0.10456 0.03796 -0.10951 0.03935 C -0.1125 0.04005 -0.1155 0.04028 -0.11862 0.04028 L -0.13386 0.03519 C -0.1349 0.03472 -0.13633 0.03218 -0.13672 0.0338 C -0.13841 0.04074 -0.13789 0.04884 -0.1388 0.05648 C -0.13933 0.06065 -0.14024 0.06435 -0.14102 0.06829 C -0.15573 0.0662 -0.16146 0.05903 -0.17305 0.08056 C -0.17539 0.08472 -0.17513 0.09213 -0.17656 0.09769 C -0.17709 0.09977 -0.17761 0.10208 -0.17865 0.10278 C -0.1806 0.1044 -0.18281 0.1037 -0.1849 0.10417 C -0.18998 0.1037 -0.19518 0.10185 -0.20039 0.10278 C -0.22292 0.10741 -0.20417 0.10694 -0.21784 0.11759 C -0.21979 0.11921 -0.22201 0.11852 -0.22409 0.11898 C -0.22943 0.11829 -0.24545 0.11597 -0.2513 0.11898 C -0.25378 0.12014 -0.25547 0.12431 -0.25768 0.12685 C -0.25821 0.12755 -0.25899 0.12801 -0.25964 0.12801 C -0.26198 0.12917 -0.26433 0.12986 -0.26667 0.13079 C -0.26901 0.13495 -0.26992 0.13773 -0.27292 0.14028 C -0.27409 0.14097 -0.27526 0.1412 -0.27643 0.14167 C -0.27956 0.1412 -0.28255 0.14074 -0.28555 0.14028 C -0.28698 0.13982 -0.28867 0.14074 -0.28985 0.13889 C -0.29037 0.13773 -0.28763 0.13611 -0.28763 0.13634 L -0.28763 0.13611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63 0.13611 L -0.29896 -0.3627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2245 L -0.04804 0.02245 C -0.05846 0.01921 -0.06953 0.0206 -0.07903 0.01273 C -0.08424 0.00833 -0.08619 -0.00324 -0.08906 -0.01204 C -0.1039 -0.05718 -0.08958 -0.02407 -0.0983 -0.04375 C -0.10091 -0.0419 -0.10364 -0.04028 -0.10612 -0.03819 C -0.1125 -0.03287 -0.10807 -0.03264 -0.1177 -0.03009 C -0.12174 -0.02894 -0.12591 -0.02917 -0.13007 -0.0287 C -0.14934 -0.04583 -0.12513 -0.02477 -0.14713 -0.04236 C -0.15781 -0.05116 -0.15104 -0.04838 -0.16015 -0.05069 C -0.16158 -0.0463 -0.16393 -0.03171 -0.16953 -0.03542 C -0.17669 -0.04028 -0.17877 -0.04838 -0.18424 -0.05486 C -0.18658 -0.05764 -0.19218 -0.06296 -0.19505 -0.06435 C -0.19778 -0.06574 -0.20065 -0.0662 -0.20351 -0.06713 C -0.20638 -0.06991 -0.20924 -0.07245 -0.21198 -0.07546 C -0.21289 -0.07616 -0.21367 -0.07708 -0.21432 -0.07824 C -0.21497 -0.0794 -0.21497 -0.08171 -0.21588 -0.08241 C -0.21783 -0.08357 -0.22005 -0.08333 -0.222 -0.08357 L -0.222 -0.08357 L -0.222 -0.08357 " pathEditMode="relative" ptsTypes="AAAAAAAAAAAAAAAAAAAA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91 -0.0919 L -0.23424 -0.586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091 -0.01389 -0.00247 -0.02732 -0.00247 -0.04074 C -0.00247 -0.06528 -0.00091 -0.08195 0.0017 -0.10394 C -0.00091 -0.10579 -0.00338 -0.10764 -0.00507 -0.10949 C -0.01367 -0.11736 -0.00703 -0.1132 -0.01471 -0.11736 C -0.0151 -0.11921 -0.01614 -0.12107 -0.01601 -0.12315 C -0.01315 -0.13727 -0.00885 -0.14421 -0.00247 -0.15671 C -0.00403 -0.15833 -0.0082 -0.16366 -0.00924 -0.16458 C -0.01132 -0.16597 -0.0138 -0.1669 -0.01601 -0.16806 C -0.01653 -0.16852 -0.02161 -0.17454 -0.02252 -0.17593 C -0.02552 -0.18195 -0.02148 -0.18333 -0.02799 -0.19051 C -0.02903 -0.19236 -0.03229 -0.19213 -0.03437 -0.19282 C -0.03828 -0.19745 -0.03997 -0.19861 -0.03997 -0.20625 C -0.03997 -0.21065 -0.03658 -0.21458 -0.03724 -0.21898 C -0.03724 -0.22014 -0.03997 -0.21759 -0.04075 -0.21667 L -0.04075 -0.21551 L -0.04075 -0.21528 " pathEditMode="relative" rAng="0" ptsTypes="AAAAAAAAAAAAAAAA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-0.21528 L -0.03438 -0.7113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2 0.00555 L 0.04102 0.00601 C 0.04649 -0.01181 0.04584 -0.00926 0.05287 -0.03681 C 0.05404 -0.04167 0.05521 -0.05278 0.0586 -0.0551 C 0.06094 -0.05672 0.06354 -0.05695 0.06602 -0.05787 C 0.07188 -0.0625 0.07969 -0.06135 0.08373 -0.07199 C 0.08802 -0.08334 0.08229 -0.10834 0.08815 -0.11574 C 0.08959 -0.1176 0.09102 -0.11991 0.09245 -0.1213 C 0.10313 -0.13079 0.11146 -0.12963 0.12396 -0.13264 C 0.1263 -0.13635 0.12904 -0.13912 0.13099 -0.14399 C 0.13281 -0.14862 0.13334 -0.15602 0.13529 -0.16088 C 0.13854 -0.16806 0.14141 -0.16806 0.14544 -0.16945 C 0.15091 -0.17662 0.14636 -0.16991 0.15169 -0.18056 C 0.15274 -0.18264 0.15352 -0.18542 0.15482 -0.18612 C 0.15742 -0.18774 0.16029 -0.18612 0.16315 -0.18612 L 0.16315 -0.18588 " pathEditMode="relative" rAng="0" ptsTypes="AAAAAAAAAAAAAA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5 -0.18588 L 0.2013 -0.6951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3195 L 0.03698 0.03195 C 0.03971 0.02269 0.04245 0.01343 0.04544 0.0044 C 0.04609 0.00232 0.04674 0.00023 0.04779 -0.00116 C 0.04909 -0.00301 0.05078 -0.0044 0.05234 -0.00532 C 0.05495 -0.00671 0.05755 -0.00741 0.06016 -0.0081 C 0.06289 -0.0088 0.06575 -0.00903 0.06862 -0.00949 C 0.072 -0.00625 0.07552 -0.0037 0.07865 0.00023 C 0.08099 0.00324 0.08268 0.00764 0.0849 0.01111 C 0.08555 0.01227 0.08633 0.01343 0.08711 0.01389 C 0.08919 0.01505 0.09128 0.01482 0.09336 0.01528 C 0.09453 0.01296 0.1013 -0.00139 0.10338 -0.00393 C 0.10677 -0.00787 0.10977 -0.00833 0.11341 -0.00949 C 0.11523 -0.00995 0.11706 -0.01042 0.11888 -0.01065 C 0.12174 -0.00903 0.1306 -0.00417 0.13437 0.00023 C 0.13633 0.00255 0.14453 0.01644 0.14596 0.01667 L 0.15208 0.01806 C 0.15521 0.01528 0.15833 0.01273 0.16146 0.00995 C 0.16276 0.00857 0.1638 0.00579 0.16523 0.00579 C 0.16693 0.00579 0.16836 0.00857 0.16992 0.00995 C 0.1707 0.01111 0.17135 0.01273 0.17227 0.01389 C 0.17552 0.01875 0.18229 0.02778 0.18229 0.02778 C 0.1862 0.02732 0.1901 0.02755 0.19388 0.02639 C 0.19479 0.02616 0.19531 0.02407 0.19622 0.02361 C 0.19844 0.02269 0.20078 0.02269 0.20312 0.02222 C 0.20456 0.02153 0.20885 0.01945 0.21016 0.01945 C 0.21471 0.01921 0.2194 0.01945 0.22409 0.01945 L 0.22409 0.01945 " pathEditMode="relative" ptsTypes="AAAAAAAAAAAAAAAAAAAAAAAAAAAA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53 0.01458 L 0.26068 -0.5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0.01921 L 0.02578 0.01921 C 0.0319 0.01968 0.03841 0.01713 0.04427 0.02037 C 0.04792 0.02246 0.05026 0.02917 0.05274 0.03426 C 0.0556 0.03982 0.05807 0.04583 0.06055 0.05208 C 0.0625 0.05741 0.06354 0.06366 0.06589 0.06852 C 0.07305 0.08357 0.07461 0.07963 0.08529 0.08102 C 0.1237 0.00671 0.11133 0.03681 0.12695 -0.00278 C 0.12878 -0.00208 0.13073 -0.00185 0.13242 -0.00023 C 0.13972 0.00695 0.14414 0.01621 0.14948 0.02732 C 0.15469 0.03866 0.15977 0.05023 0.16485 0.06181 C 0.17162 0.07662 0.16797 0.07361 0.17344 0.07685 C 0.175 0.07546 0.17656 0.07454 0.178 0.07269 C 0.18229 0.06759 0.19037 0.05625 0.19037 0.05625 C 0.19193 0.05671 0.19362 0.05625 0.19505 0.05764 C 0.20599 0.06783 0.20456 0.07083 0.21367 0.08519 C 0.21498 0.08727 0.21667 0.08866 0.21823 0.09051 C 0.22162 0.08912 0.225 0.08843 0.22826 0.08658 C 0.22995 0.08565 0.23125 0.08264 0.23294 0.08241 C 0.23581 0.08195 0.23867 0.08426 0.24141 0.08519 C 0.24375 0.0882 0.24636 0.09097 0.24844 0.09468 C 0.25065 0.09861 0.2513 0.1007 0.25456 0.10301 C 0.26016 0.10695 0.26589 0.11042 0.27162 0.11389 C 0.27253 0.11783 0.27461 0.13287 0.27852 0.13588 C 0.28021 0.13727 0.28216 0.13681 0.28399 0.13727 C 0.28503 0.13866 0.28581 0.14121 0.28711 0.14144 C 0.31914 0.14861 0.30078 0.1382 0.31107 0.14421 C 0.31823 0.14375 0.32552 0.14236 0.33268 0.14283 C 0.33841 0.14306 0.3349 0.15371 0.33659 0.15926 C 0.33698 0.16088 0.33867 0.15926 0.33972 0.15926 L 0.33972 0.15926 " pathEditMode="relative" ptsTypes="AAAAAAAAAAAAAAAAAAAAAAAAAAAAAAA">
                                      <p:cBhvr>
                                        <p:cTn id="1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6 0.15579 L 0.38698 -0.3539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"/>
                            </p:stCondLst>
                            <p:childTnLst>
                              <p:par>
                                <p:cTn id="1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2"/>
            <a:ext cx="12192000" cy="6858000"/>
          </a:xfrm>
          <a:prstGeom prst="rect">
            <a:avLst/>
          </a:prstGeom>
        </p:spPr>
      </p:pic>
      <p:pic>
        <p:nvPicPr>
          <p:cNvPr id="6" name="Picture 8" descr="2018 New Jersey Freshwater Fishing Digest - CNBNews">
            <a:hlinkClick r:id="rId3" action="ppaction://hlinksldjump"/>
            <a:extLst>
              <a:ext uri="{FF2B5EF4-FFF2-40B4-BE49-F238E27FC236}">
                <a16:creationId xmlns:a16="http://schemas.microsoft.com/office/drawing/2014/main" id="{BE621BCC-229B-4445-96F7-C0BFFBC98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618" y="2325462"/>
            <a:ext cx="1762000" cy="12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514;p47">
            <a:extLst>
              <a:ext uri="{FF2B5EF4-FFF2-40B4-BE49-F238E27FC236}">
                <a16:creationId xmlns:a16="http://schemas.microsoft.com/office/drawing/2014/main" id="{0530B589-044F-4944-8D12-99D2D1C9B634}"/>
              </a:ext>
            </a:extLst>
          </p:cNvPr>
          <p:cNvSpPr/>
          <p:nvPr/>
        </p:nvSpPr>
        <p:spPr>
          <a:xfrm rot="599">
            <a:off x="2851112" y="1528712"/>
            <a:ext cx="6852704" cy="3997375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5897B06A-828C-450D-B28F-7B101F3F689E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8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أوجد الناتج: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8713C6F4-B47D-4C88-86A7-9CD9E97EA0A5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C328C6-75D5-4C07-5B52-1D58C6E403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85" b="29795"/>
          <a:stretch/>
        </p:blipFill>
        <p:spPr>
          <a:xfrm>
            <a:off x="5340809" y="2446443"/>
            <a:ext cx="2279984" cy="562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D06BFD-B10B-3454-0B9E-B463584A4038}"/>
              </a:ext>
            </a:extLst>
          </p:cNvPr>
          <p:cNvSpPr txBox="1"/>
          <p:nvPr/>
        </p:nvSpPr>
        <p:spPr>
          <a:xfrm>
            <a:off x="5441885" y="3465421"/>
            <a:ext cx="15206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7 5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F783CA-CB08-A9FA-C15C-871CA6909D0E}"/>
              </a:ext>
            </a:extLst>
          </p:cNvPr>
          <p:cNvSpPr txBox="1"/>
          <p:nvPr/>
        </p:nvSpPr>
        <p:spPr>
          <a:xfrm>
            <a:off x="6029739" y="4037190"/>
            <a:ext cx="6379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A13CD8-B1AC-B2BB-CC0B-7AEA813C09BF}"/>
              </a:ext>
            </a:extLst>
          </p:cNvPr>
          <p:cNvSpPr txBox="1"/>
          <p:nvPr/>
        </p:nvSpPr>
        <p:spPr>
          <a:xfrm>
            <a:off x="6614708" y="3996186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×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51B566-1226-DB5B-4A38-D4D909197CB2}"/>
              </a:ext>
            </a:extLst>
          </p:cNvPr>
          <p:cNvCxnSpPr>
            <a:cxnSpLocks/>
          </p:cNvCxnSpPr>
          <p:nvPr/>
        </p:nvCxnSpPr>
        <p:spPr>
          <a:xfrm flipH="1" flipV="1">
            <a:off x="4713021" y="4606173"/>
            <a:ext cx="2332383" cy="211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2FBF3F-D62F-B7ED-456C-F420B2060071}"/>
              </a:ext>
            </a:extLst>
          </p:cNvPr>
          <p:cNvSpPr txBox="1"/>
          <p:nvPr/>
        </p:nvSpPr>
        <p:spPr>
          <a:xfrm>
            <a:off x="6270151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C94217-0E83-8995-3387-ABC1FD2CFB1E}"/>
              </a:ext>
            </a:extLst>
          </p:cNvPr>
          <p:cNvSpPr txBox="1"/>
          <p:nvPr/>
        </p:nvSpPr>
        <p:spPr>
          <a:xfrm>
            <a:off x="5879212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6103F-C2D0-9F9B-878D-EC8B0D4E9413}"/>
              </a:ext>
            </a:extLst>
          </p:cNvPr>
          <p:cNvSpPr txBox="1"/>
          <p:nvPr/>
        </p:nvSpPr>
        <p:spPr>
          <a:xfrm>
            <a:off x="5441886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A0AC58-6868-16E0-12EF-BBE362B9C066}"/>
              </a:ext>
            </a:extLst>
          </p:cNvPr>
          <p:cNvSpPr/>
          <p:nvPr/>
        </p:nvSpPr>
        <p:spPr>
          <a:xfrm>
            <a:off x="5872585" y="3187923"/>
            <a:ext cx="321372" cy="31879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01A5C3-484B-EA7B-B7C3-A204A8AE4145}"/>
              </a:ext>
            </a:extLst>
          </p:cNvPr>
          <p:cNvSpPr/>
          <p:nvPr/>
        </p:nvSpPr>
        <p:spPr>
          <a:xfrm>
            <a:off x="6213834" y="4157409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EB925E-38F5-FD7A-3F32-A291041AA2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742" t="41942" r="50000" b="34254"/>
          <a:stretch/>
        </p:blipFill>
        <p:spPr>
          <a:xfrm>
            <a:off x="6138551" y="4912343"/>
            <a:ext cx="210177" cy="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  <p:bldP spid="21" grpId="0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Cute Fish Sticker by Marie Boiseau for iOS &amp;amp; Android | GIPHY">
            <a:hlinkClick r:id="rId3" action="ppaction://hlinksldjump"/>
            <a:extLst>
              <a:ext uri="{FF2B5EF4-FFF2-40B4-BE49-F238E27FC236}">
                <a16:creationId xmlns:a16="http://schemas.microsoft.com/office/drawing/2014/main" id="{4C9F0454-9263-4D17-982D-FD54269C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" y="2352028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6EAA9F0-64CD-44DB-B884-4AAA8A6D4611}"/>
              </a:ext>
            </a:extLst>
          </p:cNvPr>
          <p:cNvSpPr/>
          <p:nvPr/>
        </p:nvSpPr>
        <p:spPr>
          <a:xfrm rot="599">
            <a:off x="2851112" y="1528713"/>
            <a:ext cx="6852704" cy="3997468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0A4D6A15-5FDA-4348-89CA-983E6A107D94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أوجد الناتج: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6F43527-1508-4E85-858F-41ABE2A49C2F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D46C9D-89A0-B254-1012-5D97ABBCBA3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616972" y="2352028"/>
            <a:ext cx="2268000" cy="7152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1C3AE2-C4E0-5435-F35E-CA0E05B994AB}"/>
              </a:ext>
            </a:extLst>
          </p:cNvPr>
          <p:cNvSpPr txBox="1"/>
          <p:nvPr/>
        </p:nvSpPr>
        <p:spPr>
          <a:xfrm>
            <a:off x="3900933" y="2521044"/>
            <a:ext cx="15575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085BE6-0B9E-927E-DB4B-0199C15F2B15}"/>
              </a:ext>
            </a:extLst>
          </p:cNvPr>
          <p:cNvSpPr txBox="1"/>
          <p:nvPr/>
        </p:nvSpPr>
        <p:spPr>
          <a:xfrm>
            <a:off x="4220817" y="3092813"/>
            <a:ext cx="9427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B3CC4-6C64-BA66-7D29-9F9EFA068DAB}"/>
              </a:ext>
            </a:extLst>
          </p:cNvPr>
          <p:cNvSpPr txBox="1"/>
          <p:nvPr/>
        </p:nvSpPr>
        <p:spPr>
          <a:xfrm>
            <a:off x="5110586" y="3051809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×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26EDD1-7A4C-C29B-30B9-BB12A33D760D}"/>
              </a:ext>
            </a:extLst>
          </p:cNvPr>
          <p:cNvCxnSpPr>
            <a:cxnSpLocks/>
          </p:cNvCxnSpPr>
          <p:nvPr/>
        </p:nvCxnSpPr>
        <p:spPr>
          <a:xfrm flipH="1" flipV="1">
            <a:off x="3208899" y="3661796"/>
            <a:ext cx="2332383" cy="211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A07A60-BE80-D968-6111-8C7BBF50934F}"/>
              </a:ext>
            </a:extLst>
          </p:cNvPr>
          <p:cNvSpPr txBox="1"/>
          <p:nvPr/>
        </p:nvSpPr>
        <p:spPr>
          <a:xfrm>
            <a:off x="4766029" y="370280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04C304-0F55-AFA7-ADE5-2FEE77BB86C9}"/>
              </a:ext>
            </a:extLst>
          </p:cNvPr>
          <p:cNvSpPr txBox="1"/>
          <p:nvPr/>
        </p:nvSpPr>
        <p:spPr>
          <a:xfrm>
            <a:off x="5097335" y="4214457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3D2E47-C306-29EB-91B9-2086D0FB57F5}"/>
              </a:ext>
            </a:extLst>
          </p:cNvPr>
          <p:cNvCxnSpPr>
            <a:cxnSpLocks/>
          </p:cNvCxnSpPr>
          <p:nvPr/>
        </p:nvCxnSpPr>
        <p:spPr>
          <a:xfrm flipH="1" flipV="1">
            <a:off x="3160643" y="4783860"/>
            <a:ext cx="2306965" cy="239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882124F-5AC8-1F69-E4BB-17DF658B28F1}"/>
              </a:ext>
            </a:extLst>
          </p:cNvPr>
          <p:cNvSpPr txBox="1"/>
          <p:nvPr/>
        </p:nvSpPr>
        <p:spPr>
          <a:xfrm>
            <a:off x="4375090" y="370280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47E502-471E-ACC7-D4C2-75932BCDB3D1}"/>
              </a:ext>
            </a:extLst>
          </p:cNvPr>
          <p:cNvSpPr txBox="1"/>
          <p:nvPr/>
        </p:nvSpPr>
        <p:spPr>
          <a:xfrm>
            <a:off x="4732900" y="4206008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2801DE-B3A0-F38A-21D9-272C0B4FC884}"/>
              </a:ext>
            </a:extLst>
          </p:cNvPr>
          <p:cNvSpPr txBox="1"/>
          <p:nvPr/>
        </p:nvSpPr>
        <p:spPr>
          <a:xfrm>
            <a:off x="4348585" y="423065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F1D734-7D27-FF22-7D31-930A5B4ADE5D}"/>
              </a:ext>
            </a:extLst>
          </p:cNvPr>
          <p:cNvSpPr txBox="1"/>
          <p:nvPr/>
        </p:nvSpPr>
        <p:spPr>
          <a:xfrm>
            <a:off x="3937767" y="423461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D6718-EF6A-DCBB-8CCE-A5DB44033180}"/>
              </a:ext>
            </a:extLst>
          </p:cNvPr>
          <p:cNvSpPr txBox="1"/>
          <p:nvPr/>
        </p:nvSpPr>
        <p:spPr>
          <a:xfrm>
            <a:off x="4812416" y="484726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D28758-AD7E-A024-8A39-DD918585169D}"/>
              </a:ext>
            </a:extLst>
          </p:cNvPr>
          <p:cNvSpPr txBox="1"/>
          <p:nvPr/>
        </p:nvSpPr>
        <p:spPr>
          <a:xfrm>
            <a:off x="4401598" y="484460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702253-8003-3F3C-0C9D-45D81D43A3AC}"/>
              </a:ext>
            </a:extLst>
          </p:cNvPr>
          <p:cNvSpPr txBox="1"/>
          <p:nvPr/>
        </p:nvSpPr>
        <p:spPr>
          <a:xfrm>
            <a:off x="3990780" y="484193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6657D4-94F6-36D0-45B3-B0BFEF02D935}"/>
              </a:ext>
            </a:extLst>
          </p:cNvPr>
          <p:cNvSpPr/>
          <p:nvPr/>
        </p:nvSpPr>
        <p:spPr>
          <a:xfrm>
            <a:off x="4368462" y="2243546"/>
            <a:ext cx="324679" cy="31879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0FB6AC-0BF4-E83E-71BD-765DBC728EA8}"/>
              </a:ext>
            </a:extLst>
          </p:cNvPr>
          <p:cNvSpPr/>
          <p:nvPr/>
        </p:nvSpPr>
        <p:spPr>
          <a:xfrm>
            <a:off x="4689834" y="3199780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EB7129-3905-B2F7-BF2B-D7D66161FC67}"/>
              </a:ext>
            </a:extLst>
          </p:cNvPr>
          <p:cNvSpPr/>
          <p:nvPr/>
        </p:nvSpPr>
        <p:spPr>
          <a:xfrm>
            <a:off x="4348585" y="3201891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98490DB-675C-FD7E-3277-D38E3973F2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742" t="41942" r="50000" b="34254"/>
          <a:stretch/>
        </p:blipFill>
        <p:spPr>
          <a:xfrm>
            <a:off x="4689834" y="5039322"/>
            <a:ext cx="210177" cy="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حكم من الواقع">
            <a:hlinkClick r:id="rId3" action="ppaction://hlinksldjump"/>
            <a:extLst>
              <a:ext uri="{FF2B5EF4-FFF2-40B4-BE49-F238E27FC236}">
                <a16:creationId xmlns:a16="http://schemas.microsoft.com/office/drawing/2014/main" id="{7D563336-DA88-425A-834D-04F550084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" y="2442613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DD096192-FED9-4987-BD4F-1241AD850A2C}"/>
              </a:ext>
            </a:extLst>
          </p:cNvPr>
          <p:cNvSpPr/>
          <p:nvPr/>
        </p:nvSpPr>
        <p:spPr>
          <a:xfrm rot="599">
            <a:off x="2851111" y="1528712"/>
            <a:ext cx="6852704" cy="4010769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2B073E-6FAA-ECDA-1E41-57C3BBBEF978}"/>
              </a:ext>
            </a:extLst>
          </p:cNvPr>
          <p:cNvSpPr txBox="1"/>
          <p:nvPr/>
        </p:nvSpPr>
        <p:spPr>
          <a:xfrm>
            <a:off x="5819578" y="4214457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3C84C796-5A46-45B2-9EA7-C3DDF36292E7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أوجد الناتج: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EEAC792B-2815-4C28-A096-ABBB243D92D9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565228-CF3F-C739-2640-C9619A792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556" y="2562337"/>
            <a:ext cx="2854187" cy="607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FEF9A0-8FC3-4461-6989-8E44ADD1F694}"/>
              </a:ext>
            </a:extLst>
          </p:cNvPr>
          <p:cNvSpPr txBox="1"/>
          <p:nvPr/>
        </p:nvSpPr>
        <p:spPr>
          <a:xfrm>
            <a:off x="4689437" y="2521044"/>
            <a:ext cx="15575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32764-7F7D-3E5B-B271-06EF909909BF}"/>
              </a:ext>
            </a:extLst>
          </p:cNvPr>
          <p:cNvSpPr txBox="1"/>
          <p:nvPr/>
        </p:nvSpPr>
        <p:spPr>
          <a:xfrm>
            <a:off x="5009321" y="3092813"/>
            <a:ext cx="9427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8 3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025473-D819-6F5D-579D-6A12D97F896D}"/>
              </a:ext>
            </a:extLst>
          </p:cNvPr>
          <p:cNvCxnSpPr>
            <a:cxnSpLocks/>
          </p:cNvCxnSpPr>
          <p:nvPr/>
        </p:nvCxnSpPr>
        <p:spPr>
          <a:xfrm flipH="1" flipV="1">
            <a:off x="4540740" y="3661796"/>
            <a:ext cx="1872000" cy="211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F15B894-9ABE-C21E-A57D-D09416CAE1AC}"/>
              </a:ext>
            </a:extLst>
          </p:cNvPr>
          <p:cNvSpPr txBox="1"/>
          <p:nvPr/>
        </p:nvSpPr>
        <p:spPr>
          <a:xfrm>
            <a:off x="5554533" y="370280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9E82F6-4DD1-0F16-F64D-65C15A8E2B72}"/>
              </a:ext>
            </a:extLst>
          </p:cNvPr>
          <p:cNvCxnSpPr>
            <a:cxnSpLocks/>
          </p:cNvCxnSpPr>
          <p:nvPr/>
        </p:nvCxnSpPr>
        <p:spPr>
          <a:xfrm flipH="1" flipV="1">
            <a:off x="4426224" y="4783860"/>
            <a:ext cx="1872000" cy="239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71D21E-105B-0A2C-8056-B3D1C8C7005B}"/>
              </a:ext>
            </a:extLst>
          </p:cNvPr>
          <p:cNvSpPr txBox="1"/>
          <p:nvPr/>
        </p:nvSpPr>
        <p:spPr>
          <a:xfrm>
            <a:off x="5163594" y="370280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95003B-B968-6909-2E88-AAFB129A553D}"/>
              </a:ext>
            </a:extLst>
          </p:cNvPr>
          <p:cNvSpPr txBox="1"/>
          <p:nvPr/>
        </p:nvSpPr>
        <p:spPr>
          <a:xfrm>
            <a:off x="5521404" y="4206008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E1A8A-B555-85B8-D4C2-2AF17FA3B35D}"/>
              </a:ext>
            </a:extLst>
          </p:cNvPr>
          <p:cNvSpPr txBox="1"/>
          <p:nvPr/>
        </p:nvSpPr>
        <p:spPr>
          <a:xfrm>
            <a:off x="5137089" y="423065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9679E-E53D-C404-45B1-A3657C7AC7C9}"/>
              </a:ext>
            </a:extLst>
          </p:cNvPr>
          <p:cNvSpPr txBox="1"/>
          <p:nvPr/>
        </p:nvSpPr>
        <p:spPr>
          <a:xfrm>
            <a:off x="4726271" y="423461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6F0846-DEE6-5761-047E-247AD489DE27}"/>
              </a:ext>
            </a:extLst>
          </p:cNvPr>
          <p:cNvSpPr txBox="1"/>
          <p:nvPr/>
        </p:nvSpPr>
        <p:spPr>
          <a:xfrm>
            <a:off x="5600920" y="484726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B40163-340A-54B5-C866-F03BC9848567}"/>
              </a:ext>
            </a:extLst>
          </p:cNvPr>
          <p:cNvSpPr txBox="1"/>
          <p:nvPr/>
        </p:nvSpPr>
        <p:spPr>
          <a:xfrm>
            <a:off x="5190102" y="4844600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5FFA19-9F98-4543-36FD-560EAEA24250}"/>
              </a:ext>
            </a:extLst>
          </p:cNvPr>
          <p:cNvSpPr txBox="1"/>
          <p:nvPr/>
        </p:nvSpPr>
        <p:spPr>
          <a:xfrm>
            <a:off x="4779284" y="484193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D446A1-AB43-512C-EB00-75829CE8AEFD}"/>
              </a:ext>
            </a:extLst>
          </p:cNvPr>
          <p:cNvSpPr/>
          <p:nvPr/>
        </p:nvSpPr>
        <p:spPr>
          <a:xfrm>
            <a:off x="5190102" y="2243547"/>
            <a:ext cx="291543" cy="2774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E0BF39-CA78-BA1C-060D-260A3A8B0113}"/>
              </a:ext>
            </a:extLst>
          </p:cNvPr>
          <p:cNvSpPr/>
          <p:nvPr/>
        </p:nvSpPr>
        <p:spPr>
          <a:xfrm>
            <a:off x="5478338" y="3199780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2D04B8-84A2-7B10-84ED-4626FE067B9B}"/>
              </a:ext>
            </a:extLst>
          </p:cNvPr>
          <p:cNvSpPr/>
          <p:nvPr/>
        </p:nvSpPr>
        <p:spPr>
          <a:xfrm>
            <a:off x="5137089" y="3201891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0D04B0-CF37-D8BD-9ED3-297C0F3E29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742" t="41942" r="50000" b="34254"/>
          <a:stretch/>
        </p:blipFill>
        <p:spPr>
          <a:xfrm>
            <a:off x="4072323" y="5068351"/>
            <a:ext cx="210177" cy="3185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3B0812-628B-434E-1F7A-976BA1661829}"/>
              </a:ext>
            </a:extLst>
          </p:cNvPr>
          <p:cNvSpPr txBox="1"/>
          <p:nvPr/>
        </p:nvSpPr>
        <p:spPr>
          <a:xfrm>
            <a:off x="5832829" y="3051809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×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9AA4D0-1402-69CF-CFC7-387955FCC4BC}"/>
              </a:ext>
            </a:extLst>
          </p:cNvPr>
          <p:cNvSpPr txBox="1"/>
          <p:nvPr/>
        </p:nvSpPr>
        <p:spPr>
          <a:xfrm>
            <a:off x="4746150" y="3696671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A8999F-ED6E-033B-9BA7-24EC07101073}"/>
              </a:ext>
            </a:extLst>
          </p:cNvPr>
          <p:cNvSpPr txBox="1"/>
          <p:nvPr/>
        </p:nvSpPr>
        <p:spPr>
          <a:xfrm>
            <a:off x="4341959" y="4258646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234FAE-4A87-EF77-1BFE-18FBD5370389}"/>
              </a:ext>
            </a:extLst>
          </p:cNvPr>
          <p:cNvSpPr/>
          <p:nvPr/>
        </p:nvSpPr>
        <p:spPr>
          <a:xfrm>
            <a:off x="4736217" y="3515213"/>
            <a:ext cx="291543" cy="27749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B257DE-9FCD-51B8-34AA-47093A2E5B3B}"/>
              </a:ext>
            </a:extLst>
          </p:cNvPr>
          <p:cNvSpPr txBox="1"/>
          <p:nvPr/>
        </p:nvSpPr>
        <p:spPr>
          <a:xfrm>
            <a:off x="4421473" y="4848731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968223-C787-8F3C-EDFE-E38C1D2793EA}"/>
              </a:ext>
            </a:extLst>
          </p:cNvPr>
          <p:cNvSpPr/>
          <p:nvPr/>
        </p:nvSpPr>
        <p:spPr>
          <a:xfrm>
            <a:off x="4376408" y="3868690"/>
            <a:ext cx="291543" cy="27749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4DD53B-6CA0-76FE-CE3A-85F9C00CF70D}"/>
              </a:ext>
            </a:extLst>
          </p:cNvPr>
          <p:cNvSpPr txBox="1"/>
          <p:nvPr/>
        </p:nvSpPr>
        <p:spPr>
          <a:xfrm>
            <a:off x="4192911" y="4836498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4E6ECC-0EEA-F393-887A-A44A47B9C6D8}"/>
              </a:ext>
            </a:extLst>
          </p:cNvPr>
          <p:cNvSpPr txBox="1"/>
          <p:nvPr/>
        </p:nvSpPr>
        <p:spPr>
          <a:xfrm>
            <a:off x="3763654" y="484193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33E481-171F-5CCF-123E-7233D5687FFC}"/>
              </a:ext>
            </a:extLst>
          </p:cNvPr>
          <p:cNvCxnSpPr/>
          <p:nvPr/>
        </p:nvCxnSpPr>
        <p:spPr>
          <a:xfrm flipV="1">
            <a:off x="5080768" y="2243547"/>
            <a:ext cx="473764" cy="277497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6" grpId="1" animBg="1"/>
      <p:bldP spid="27" grpId="0" animBg="1"/>
      <p:bldP spid="29" grpId="0"/>
      <p:bldP spid="31" grpId="0"/>
      <p:bldP spid="32" grpId="0"/>
      <p:bldP spid="33" grpId="0" animBg="1"/>
      <p:bldP spid="34" grpId="0"/>
      <p:bldP spid="35" grpId="0" animBg="1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سمكة ملونة كرتون">
            <a:hlinkClick r:id="rId3" action="ppaction://hlinksldjump"/>
            <a:extLst>
              <a:ext uri="{FF2B5EF4-FFF2-40B4-BE49-F238E27FC236}">
                <a16:creationId xmlns:a16="http://schemas.microsoft.com/office/drawing/2014/main" id="{EEFA4D83-82A3-4D64-9A30-DE58FE9766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769" y="2334622"/>
            <a:ext cx="2057539" cy="14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980C6DF-303D-4759-A013-AC5D2B12FC01}"/>
              </a:ext>
            </a:extLst>
          </p:cNvPr>
          <p:cNvSpPr/>
          <p:nvPr/>
        </p:nvSpPr>
        <p:spPr>
          <a:xfrm rot="599">
            <a:off x="2851111" y="1528712"/>
            <a:ext cx="6852704" cy="4004087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20BD1D3C-1E63-448B-A094-02377850C9E0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أوجد الناتج: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54E07B1-068E-463A-81A6-DE61D7C86B4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0B96F-E48E-C103-52F8-3DE3009F3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167"/>
          <a:stretch/>
        </p:blipFill>
        <p:spPr>
          <a:xfrm>
            <a:off x="4778372" y="2139276"/>
            <a:ext cx="3106600" cy="5796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0E2CF8-81B1-5DA3-5E09-1E6E62D0EA92}"/>
              </a:ext>
            </a:extLst>
          </p:cNvPr>
          <p:cNvSpPr txBox="1"/>
          <p:nvPr/>
        </p:nvSpPr>
        <p:spPr>
          <a:xfrm>
            <a:off x="5441885" y="3465421"/>
            <a:ext cx="11728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1 2 6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4188E8-C487-E831-2C99-60BAB689338A}"/>
              </a:ext>
            </a:extLst>
          </p:cNvPr>
          <p:cNvSpPr txBox="1"/>
          <p:nvPr/>
        </p:nvSpPr>
        <p:spPr>
          <a:xfrm>
            <a:off x="6042991" y="4050442"/>
            <a:ext cx="6379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384EB-921E-7AB5-8CD9-EF3991D8E698}"/>
              </a:ext>
            </a:extLst>
          </p:cNvPr>
          <p:cNvSpPr txBox="1"/>
          <p:nvPr/>
        </p:nvSpPr>
        <p:spPr>
          <a:xfrm>
            <a:off x="6614708" y="3996186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×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2111CE-0703-2F42-A6EC-4E5B005E7B52}"/>
              </a:ext>
            </a:extLst>
          </p:cNvPr>
          <p:cNvCxnSpPr>
            <a:cxnSpLocks/>
          </p:cNvCxnSpPr>
          <p:nvPr/>
        </p:nvCxnSpPr>
        <p:spPr>
          <a:xfrm flipH="1" flipV="1">
            <a:off x="4713021" y="4606173"/>
            <a:ext cx="2332383" cy="211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7FD6CC-6A0C-EBB4-4982-9B65D5681ED7}"/>
              </a:ext>
            </a:extLst>
          </p:cNvPr>
          <p:cNvSpPr txBox="1"/>
          <p:nvPr/>
        </p:nvSpPr>
        <p:spPr>
          <a:xfrm>
            <a:off x="6270151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29D67-76CE-A427-0532-98E311E6BEFB}"/>
              </a:ext>
            </a:extLst>
          </p:cNvPr>
          <p:cNvSpPr txBox="1"/>
          <p:nvPr/>
        </p:nvSpPr>
        <p:spPr>
          <a:xfrm>
            <a:off x="5879212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5BEDAB-3412-DDE4-B990-7C7F8DDF7505}"/>
              </a:ext>
            </a:extLst>
          </p:cNvPr>
          <p:cNvSpPr txBox="1"/>
          <p:nvPr/>
        </p:nvSpPr>
        <p:spPr>
          <a:xfrm>
            <a:off x="5441886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D19125-2B6B-298F-4B92-4E149DCE010A}"/>
              </a:ext>
            </a:extLst>
          </p:cNvPr>
          <p:cNvSpPr/>
          <p:nvPr/>
        </p:nvSpPr>
        <p:spPr>
          <a:xfrm>
            <a:off x="6213834" y="4157409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7BBCF2-B4C5-1FE5-4B14-E8A338DFCD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742" t="41942" r="50000" b="34254"/>
          <a:stretch/>
        </p:blipFill>
        <p:spPr>
          <a:xfrm>
            <a:off x="4853683" y="4917429"/>
            <a:ext cx="210177" cy="3185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6D37B35-C2D2-BFBD-3B77-E5A123E62075}"/>
              </a:ext>
            </a:extLst>
          </p:cNvPr>
          <p:cNvSpPr txBox="1"/>
          <p:nvPr/>
        </p:nvSpPr>
        <p:spPr>
          <a:xfrm>
            <a:off x="5031663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1EBEB5-BD75-3F7F-D524-A7420B607551}"/>
              </a:ext>
            </a:extLst>
          </p:cNvPr>
          <p:cNvSpPr txBox="1"/>
          <p:nvPr/>
        </p:nvSpPr>
        <p:spPr>
          <a:xfrm>
            <a:off x="4462117" y="465947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768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21" grpId="0"/>
      <p:bldP spid="23" grpId="0" animBg="1"/>
      <p:bldP spid="23" grpId="1" animBg="1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5B0F-2DDD-583F-071B-84649D4D4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806953" y="1801368"/>
            <a:ext cx="7315200" cy="3255264"/>
          </a:xfrm>
        </p:spPr>
        <p:txBody>
          <a:bodyPr anchor="ctr">
            <a:normAutofit/>
          </a:bodyPr>
          <a:lstStyle/>
          <a:p>
            <a:pPr algn="ctr"/>
            <a:r>
              <a:rPr lang="ar-KW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التمــــــــــــــهيد</a:t>
            </a:r>
          </a:p>
        </p:txBody>
      </p:sp>
    </p:spTree>
    <p:extLst>
      <p:ext uri="{BB962C8B-B14F-4D97-AF65-F5344CB8AC3E}">
        <p14:creationId xmlns:p14="http://schemas.microsoft.com/office/powerpoint/2010/main" val="227542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Texas Cichlid Fish | FJ Items Database Wiki | Fandom">
            <a:hlinkClick r:id="rId3" action="ppaction://hlinksldjump"/>
            <a:extLst>
              <a:ext uri="{FF2B5EF4-FFF2-40B4-BE49-F238E27FC236}">
                <a16:creationId xmlns:a16="http://schemas.microsoft.com/office/drawing/2014/main" id="{202BE187-4BF3-43B7-84EF-2951E3F0A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089" y="1896310"/>
            <a:ext cx="2176926" cy="21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B5281FC9-E7F4-4293-BC7A-66639B05BA58}"/>
              </a:ext>
            </a:extLst>
          </p:cNvPr>
          <p:cNvSpPr/>
          <p:nvPr/>
        </p:nvSpPr>
        <p:spPr>
          <a:xfrm rot="599">
            <a:off x="2851110" y="1528712"/>
            <a:ext cx="6852704" cy="4023969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6729589A-706A-4778-B665-9107B44879AA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أوجد الناتج: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F2DC7AED-19EE-4706-95AF-8791EE3438AA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4AFE8C-D638-27A6-F605-2613B3AE9E5B}"/>
              </a:ext>
            </a:extLst>
          </p:cNvPr>
          <p:cNvSpPr txBox="1"/>
          <p:nvPr/>
        </p:nvSpPr>
        <p:spPr>
          <a:xfrm>
            <a:off x="3699230" y="2544998"/>
            <a:ext cx="1871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7 2 4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2CFF59-D6D7-0275-B261-EE392CB9445A}"/>
              </a:ext>
            </a:extLst>
          </p:cNvPr>
          <p:cNvSpPr txBox="1"/>
          <p:nvPr/>
        </p:nvSpPr>
        <p:spPr>
          <a:xfrm>
            <a:off x="4333460" y="3116767"/>
            <a:ext cx="9427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1 2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8AF1A-E5A6-E3D9-F77F-4057D66293A7}"/>
              </a:ext>
            </a:extLst>
          </p:cNvPr>
          <p:cNvSpPr txBox="1"/>
          <p:nvPr/>
        </p:nvSpPr>
        <p:spPr>
          <a:xfrm>
            <a:off x="5223229" y="3075763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×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C5C2C3-4636-1BCB-7E00-6C611A7EF853}"/>
              </a:ext>
            </a:extLst>
          </p:cNvPr>
          <p:cNvCxnSpPr>
            <a:cxnSpLocks/>
          </p:cNvCxnSpPr>
          <p:nvPr/>
        </p:nvCxnSpPr>
        <p:spPr>
          <a:xfrm flipH="1" flipV="1">
            <a:off x="3321542" y="3685750"/>
            <a:ext cx="2332383" cy="211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DFD034-82FD-776C-EED4-EA8D03998902}"/>
              </a:ext>
            </a:extLst>
          </p:cNvPr>
          <p:cNvSpPr txBox="1"/>
          <p:nvPr/>
        </p:nvSpPr>
        <p:spPr>
          <a:xfrm>
            <a:off x="4878672" y="372675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51F5E-C6B8-4398-902C-1F10EF5DAB21}"/>
              </a:ext>
            </a:extLst>
          </p:cNvPr>
          <p:cNvSpPr txBox="1"/>
          <p:nvPr/>
        </p:nvSpPr>
        <p:spPr>
          <a:xfrm>
            <a:off x="5209978" y="4238411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AB9684-1367-8264-64C6-FA5451F7D2F5}"/>
              </a:ext>
            </a:extLst>
          </p:cNvPr>
          <p:cNvCxnSpPr>
            <a:cxnSpLocks/>
          </p:cNvCxnSpPr>
          <p:nvPr/>
        </p:nvCxnSpPr>
        <p:spPr>
          <a:xfrm flipH="1">
            <a:off x="3096251" y="4836162"/>
            <a:ext cx="2410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4A340D-0F84-7D39-F028-752725AFBE19}"/>
              </a:ext>
            </a:extLst>
          </p:cNvPr>
          <p:cNvSpPr txBox="1"/>
          <p:nvPr/>
        </p:nvSpPr>
        <p:spPr>
          <a:xfrm>
            <a:off x="4487733" y="372675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3E374C-C5D1-EF70-D084-277A3174B430}"/>
              </a:ext>
            </a:extLst>
          </p:cNvPr>
          <p:cNvSpPr txBox="1"/>
          <p:nvPr/>
        </p:nvSpPr>
        <p:spPr>
          <a:xfrm>
            <a:off x="4050407" y="372675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914798-06FB-DAB0-3237-AB13DE44AFA6}"/>
              </a:ext>
            </a:extLst>
          </p:cNvPr>
          <p:cNvSpPr txBox="1"/>
          <p:nvPr/>
        </p:nvSpPr>
        <p:spPr>
          <a:xfrm>
            <a:off x="4845543" y="422996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114EB4-879C-84CD-A56C-0EF1791CD0D5}"/>
              </a:ext>
            </a:extLst>
          </p:cNvPr>
          <p:cNvSpPr txBox="1"/>
          <p:nvPr/>
        </p:nvSpPr>
        <p:spPr>
          <a:xfrm>
            <a:off x="4461228" y="425460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5F5D05-F20D-AAE3-A186-1281CCE02C48}"/>
              </a:ext>
            </a:extLst>
          </p:cNvPr>
          <p:cNvSpPr txBox="1"/>
          <p:nvPr/>
        </p:nvSpPr>
        <p:spPr>
          <a:xfrm>
            <a:off x="4050410" y="4258566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2D6BDC-2154-31F3-0BCC-1918CF47AD52}"/>
              </a:ext>
            </a:extLst>
          </p:cNvPr>
          <p:cNvSpPr txBox="1"/>
          <p:nvPr/>
        </p:nvSpPr>
        <p:spPr>
          <a:xfrm>
            <a:off x="3666096" y="4282403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43D50B-FF37-2FFD-1F2A-EC7771D2000B}"/>
              </a:ext>
            </a:extLst>
          </p:cNvPr>
          <p:cNvSpPr txBox="1"/>
          <p:nvPr/>
        </p:nvSpPr>
        <p:spPr>
          <a:xfrm>
            <a:off x="4925059" y="4871221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C4AC6A-955E-F349-33FA-D079858A9606}"/>
              </a:ext>
            </a:extLst>
          </p:cNvPr>
          <p:cNvSpPr txBox="1"/>
          <p:nvPr/>
        </p:nvSpPr>
        <p:spPr>
          <a:xfrm>
            <a:off x="4514241" y="486855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19035B-B70B-C63C-6A6C-BD64DDBFBFDE}"/>
              </a:ext>
            </a:extLst>
          </p:cNvPr>
          <p:cNvSpPr txBox="1"/>
          <p:nvPr/>
        </p:nvSpPr>
        <p:spPr>
          <a:xfrm>
            <a:off x="4103423" y="486588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55A104-215A-1D62-14B2-CA64E201CFC4}"/>
              </a:ext>
            </a:extLst>
          </p:cNvPr>
          <p:cNvSpPr txBox="1"/>
          <p:nvPr/>
        </p:nvSpPr>
        <p:spPr>
          <a:xfrm>
            <a:off x="3719109" y="4889724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54C3C07-C7A7-F614-2948-CA427F21B1F1}"/>
              </a:ext>
            </a:extLst>
          </p:cNvPr>
          <p:cNvSpPr/>
          <p:nvPr/>
        </p:nvSpPr>
        <p:spPr>
          <a:xfrm>
            <a:off x="4481105" y="2267500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832B6C-FA98-5466-A67E-B26A3E524DB2}"/>
              </a:ext>
            </a:extLst>
          </p:cNvPr>
          <p:cNvSpPr/>
          <p:nvPr/>
        </p:nvSpPr>
        <p:spPr>
          <a:xfrm>
            <a:off x="4802477" y="3223734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4A9237-BED5-C4B4-5906-9BABCF6D517C}"/>
              </a:ext>
            </a:extLst>
          </p:cNvPr>
          <p:cNvSpPr/>
          <p:nvPr/>
        </p:nvSpPr>
        <p:spPr>
          <a:xfrm>
            <a:off x="4461228" y="3225845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C2D4A1D-59EB-D925-FE0A-09AFB26DD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850" y="2625707"/>
            <a:ext cx="2365084" cy="6265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25C69D-65F3-0A90-56E2-D188C0139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742" t="41942" r="50000" b="34254"/>
          <a:stretch/>
        </p:blipFill>
        <p:spPr>
          <a:xfrm>
            <a:off x="4807813" y="5101481"/>
            <a:ext cx="210177" cy="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0" grpId="1" animBg="1"/>
      <p:bldP spid="31" grpId="0" animBg="1"/>
      <p:bldP spid="3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3" action="ppaction://hlinksldjump"/>
            <a:extLst>
              <a:ext uri="{FF2B5EF4-FFF2-40B4-BE49-F238E27FC236}">
                <a16:creationId xmlns:a16="http://schemas.microsoft.com/office/drawing/2014/main" id="{F2122AE8-A73F-4B34-89F3-2C971EA90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20" y="1871924"/>
            <a:ext cx="2464482" cy="24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A05BEB2B-A7C7-43E4-86F8-2D6A5E83FC3E}"/>
              </a:ext>
            </a:extLst>
          </p:cNvPr>
          <p:cNvSpPr/>
          <p:nvPr/>
        </p:nvSpPr>
        <p:spPr>
          <a:xfrm rot="599">
            <a:off x="2851113" y="1528713"/>
            <a:ext cx="6852704" cy="398413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81EFCB69-3EFB-417E-AE59-61FC78DEBF4E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أوجد الناتج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: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2A506523-E4D3-4329-8762-A1BF43A2B48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53C622-9BC5-1C89-8260-E8E2B7C97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590" y="2619291"/>
            <a:ext cx="2992299" cy="5878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6DD48B-BAEF-3BCE-0377-B6C1102CA4BC}"/>
              </a:ext>
            </a:extLst>
          </p:cNvPr>
          <p:cNvSpPr txBox="1"/>
          <p:nvPr/>
        </p:nvSpPr>
        <p:spPr>
          <a:xfrm>
            <a:off x="5441885" y="3465421"/>
            <a:ext cx="11728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3 0 5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0A4B2A-A119-622A-E326-AE223EA05BDA}"/>
              </a:ext>
            </a:extLst>
          </p:cNvPr>
          <p:cNvSpPr txBox="1"/>
          <p:nvPr/>
        </p:nvSpPr>
        <p:spPr>
          <a:xfrm>
            <a:off x="6042991" y="4050442"/>
            <a:ext cx="6379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CA25D-57F4-4D54-B7C5-B730AFD818DB}"/>
              </a:ext>
            </a:extLst>
          </p:cNvPr>
          <p:cNvSpPr txBox="1"/>
          <p:nvPr/>
        </p:nvSpPr>
        <p:spPr>
          <a:xfrm>
            <a:off x="6614708" y="3996186"/>
            <a:ext cx="8613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×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3E230D-351A-D379-94C7-3DF0436AD7AF}"/>
              </a:ext>
            </a:extLst>
          </p:cNvPr>
          <p:cNvCxnSpPr>
            <a:cxnSpLocks/>
          </p:cNvCxnSpPr>
          <p:nvPr/>
        </p:nvCxnSpPr>
        <p:spPr>
          <a:xfrm flipH="1" flipV="1">
            <a:off x="4713021" y="4606173"/>
            <a:ext cx="2332383" cy="211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F9CC705-28F0-C742-B772-6BB8E314B6DB}"/>
              </a:ext>
            </a:extLst>
          </p:cNvPr>
          <p:cNvSpPr txBox="1"/>
          <p:nvPr/>
        </p:nvSpPr>
        <p:spPr>
          <a:xfrm>
            <a:off x="6270151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0D3DD-1B07-1453-0995-3EC5F64F0B63}"/>
              </a:ext>
            </a:extLst>
          </p:cNvPr>
          <p:cNvSpPr txBox="1"/>
          <p:nvPr/>
        </p:nvSpPr>
        <p:spPr>
          <a:xfrm>
            <a:off x="5879212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7BFF32-3D56-E937-D8B7-EDC66862F732}"/>
              </a:ext>
            </a:extLst>
          </p:cNvPr>
          <p:cNvSpPr txBox="1"/>
          <p:nvPr/>
        </p:nvSpPr>
        <p:spPr>
          <a:xfrm>
            <a:off x="5441886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261C8A-264F-1721-3C40-00F662E84242}"/>
              </a:ext>
            </a:extLst>
          </p:cNvPr>
          <p:cNvSpPr/>
          <p:nvPr/>
        </p:nvSpPr>
        <p:spPr>
          <a:xfrm>
            <a:off x="6213834" y="4157409"/>
            <a:ext cx="304799" cy="311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452CBA-3176-49D5-AE86-8C6CD5354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742" t="41942" r="50000" b="34254"/>
          <a:stretch/>
        </p:blipFill>
        <p:spPr>
          <a:xfrm>
            <a:off x="4853683" y="4917429"/>
            <a:ext cx="210177" cy="3185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02B45C-A862-9A04-3DED-7D477FA581D0}"/>
              </a:ext>
            </a:extLst>
          </p:cNvPr>
          <p:cNvSpPr txBox="1"/>
          <p:nvPr/>
        </p:nvSpPr>
        <p:spPr>
          <a:xfrm>
            <a:off x="5031663" y="4647177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9D1F25-1546-0FC1-2849-524385E26913}"/>
              </a:ext>
            </a:extLst>
          </p:cNvPr>
          <p:cNvSpPr txBox="1"/>
          <p:nvPr/>
        </p:nvSpPr>
        <p:spPr>
          <a:xfrm>
            <a:off x="4462117" y="4659472"/>
            <a:ext cx="36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A7695C-611F-A50F-1BDA-B32144568E79}"/>
              </a:ext>
            </a:extLst>
          </p:cNvPr>
          <p:cNvSpPr/>
          <p:nvPr/>
        </p:nvSpPr>
        <p:spPr>
          <a:xfrm>
            <a:off x="5837402" y="3241503"/>
            <a:ext cx="324679" cy="318791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48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  <p:bldP spid="20" grpId="0" animBg="1"/>
      <p:bldP spid="22" grpId="0"/>
      <p:bldP spid="23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F87A29-ABAA-40C9-8BE3-3754B8F58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991599" y="1128408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ar-KW" sz="7200" dirty="0">
                <a:latin typeface="Calibri" panose="020F0502020204030204" pitchFamily="34" charset="0"/>
                <a:cs typeface="Calibri" panose="020F0502020204030204" pitchFamily="34" charset="0"/>
              </a:rPr>
              <a:t>التقييم المختصر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E7206F5-BAFF-4F25-B455-0747FC753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5" t="40318" r="13492" b="47195"/>
          <a:stretch/>
        </p:blipFill>
        <p:spPr>
          <a:xfrm>
            <a:off x="391886" y="2823027"/>
            <a:ext cx="8171543" cy="1211944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A894CD3-4345-4B12-8502-459B51A702D3}"/>
              </a:ext>
            </a:extLst>
          </p:cNvPr>
          <p:cNvSpPr/>
          <p:nvPr/>
        </p:nvSpPr>
        <p:spPr>
          <a:xfrm>
            <a:off x="5558972" y="3327399"/>
            <a:ext cx="442685" cy="504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908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F87A29-ABAA-40C9-8BE3-3754B8F58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991599" y="1128408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ar-KW" sz="7200" dirty="0">
                <a:latin typeface="Calibri" panose="020F0502020204030204" pitchFamily="34" charset="0"/>
                <a:cs typeface="Calibri" panose="020F0502020204030204" pitchFamily="34" charset="0"/>
              </a:rPr>
              <a:t>الخاتمـــــــــــــــــة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A632A5E6-5E0A-1D5E-B056-2984596F6FBA}"/>
              </a:ext>
            </a:extLst>
          </p:cNvPr>
          <p:cNvSpPr txBox="1">
            <a:spLocks/>
          </p:cNvSpPr>
          <p:nvPr/>
        </p:nvSpPr>
        <p:spPr>
          <a:xfrm flipH="1">
            <a:off x="1760217" y="2556833"/>
            <a:ext cx="5935981" cy="174433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23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KW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تعــــــــلمنا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68529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D118-E2B4-914A-8CE0-9F433C3B7B21}"/>
              </a:ext>
            </a:extLst>
          </p:cNvPr>
          <p:cNvGrpSpPr/>
          <p:nvPr/>
        </p:nvGrpSpPr>
        <p:grpSpPr>
          <a:xfrm>
            <a:off x="77490" y="139485"/>
            <a:ext cx="11916927" cy="6718514"/>
            <a:chOff x="77490" y="139485"/>
            <a:chExt cx="11916927" cy="67185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6CD3D-5F81-9E49-A369-D88037896888}"/>
                </a:ext>
              </a:extLst>
            </p:cNvPr>
            <p:cNvSpPr/>
            <p:nvPr/>
          </p:nvSpPr>
          <p:spPr>
            <a:xfrm>
              <a:off x="197585" y="139485"/>
              <a:ext cx="11796832" cy="6555783"/>
            </a:xfrm>
            <a:custGeom>
              <a:avLst/>
              <a:gdLst>
                <a:gd name="connsiteX0" fmla="*/ 0 w 11796832"/>
                <a:gd name="connsiteY0" fmla="*/ 0 h 6555783"/>
                <a:gd name="connsiteX1" fmla="*/ 11796832 w 11796832"/>
                <a:gd name="connsiteY1" fmla="*/ 0 h 6555783"/>
                <a:gd name="connsiteX2" fmla="*/ 11796832 w 11796832"/>
                <a:gd name="connsiteY2" fmla="*/ 6555783 h 6555783"/>
                <a:gd name="connsiteX3" fmla="*/ 0 w 11796832"/>
                <a:gd name="connsiteY3" fmla="*/ 6555783 h 6555783"/>
                <a:gd name="connsiteX4" fmla="*/ 0 w 11796832"/>
                <a:gd name="connsiteY4" fmla="*/ 0 h 655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6832" h="6555783" extrusionOk="0">
                  <a:moveTo>
                    <a:pt x="0" y="0"/>
                  </a:moveTo>
                  <a:cubicBezTo>
                    <a:pt x="5432557" y="118645"/>
                    <a:pt x="7803924" y="116012"/>
                    <a:pt x="11796832" y="0"/>
                  </a:cubicBezTo>
                  <a:cubicBezTo>
                    <a:pt x="11663950" y="3257858"/>
                    <a:pt x="11881783" y="4918110"/>
                    <a:pt x="11796832" y="6555783"/>
                  </a:cubicBezTo>
                  <a:cubicBezTo>
                    <a:pt x="7977142" y="6690383"/>
                    <a:pt x="3707597" y="6398587"/>
                    <a:pt x="0" y="6555783"/>
                  </a:cubicBezTo>
                  <a:cubicBezTo>
                    <a:pt x="-20187" y="4623071"/>
                    <a:pt x="-152480" y="2147383"/>
                    <a:pt x="0" y="0"/>
                  </a:cubicBezTo>
                  <a:close/>
                </a:path>
              </a:pathLst>
            </a:custGeom>
            <a:noFill/>
            <a:ln w="38100" cap="flat">
              <a:solidFill>
                <a:srgbClr val="55260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4CF227-6EF1-CC45-BAEF-B46092FC7FB7}"/>
                </a:ext>
              </a:extLst>
            </p:cNvPr>
            <p:cNvSpPr/>
            <p:nvPr/>
          </p:nvSpPr>
          <p:spPr>
            <a:xfrm>
              <a:off x="77490" y="5377912"/>
              <a:ext cx="3874576" cy="144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50FF29B7-44F8-D24E-8740-D944DC48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552" y="5408906"/>
              <a:ext cx="1378708" cy="1449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EF172-7E24-9243-BEEC-59D0B645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87" y="2654500"/>
              <a:ext cx="3233980" cy="384035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08C7A3-B48F-CD4A-8971-03F6812A23DC}"/>
              </a:ext>
            </a:extLst>
          </p:cNvPr>
          <p:cNvGrpSpPr/>
          <p:nvPr/>
        </p:nvGrpSpPr>
        <p:grpSpPr>
          <a:xfrm>
            <a:off x="6813016" y="447564"/>
            <a:ext cx="2398341" cy="2082927"/>
            <a:chOff x="6813016" y="447564"/>
            <a:chExt cx="2398341" cy="2082927"/>
          </a:xfrm>
        </p:grpSpPr>
        <p:pic>
          <p:nvPicPr>
            <p:cNvPr id="44" name="Picture 43" descr="A picture containing icon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C7285F41-999B-ED48-A815-697A809D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3016" y="447564"/>
              <a:ext cx="2398341" cy="208292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07A399-DBD5-1342-8223-AD8CF3B70584}"/>
                </a:ext>
              </a:extLst>
            </p:cNvPr>
            <p:cNvSpPr/>
            <p:nvPr/>
          </p:nvSpPr>
          <p:spPr>
            <a:xfrm>
              <a:off x="7645932" y="993628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D5A1F3D-032E-E345-AC64-669F5DA68C6E}"/>
              </a:ext>
            </a:extLst>
          </p:cNvPr>
          <p:cNvGrpSpPr/>
          <p:nvPr/>
        </p:nvGrpSpPr>
        <p:grpSpPr>
          <a:xfrm>
            <a:off x="8589959" y="1468853"/>
            <a:ext cx="2398341" cy="2082927"/>
            <a:chOff x="8589959" y="1468853"/>
            <a:chExt cx="2398341" cy="2082927"/>
          </a:xfrm>
        </p:grpSpPr>
        <p:pic>
          <p:nvPicPr>
            <p:cNvPr id="19" name="Picture 18" descr="A picture containing icon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8E7A2F79-F1EF-2E4C-8B06-834081FF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9959" y="1468853"/>
              <a:ext cx="2398341" cy="2082927"/>
            </a:xfrm>
            <a:prstGeom prst="rect">
              <a:avLst/>
            </a:prstGeom>
          </p:spPr>
        </p:pic>
        <p:sp>
          <p:nvSpPr>
            <p:cNvPr id="49" name="Rectangle 48">
              <a:hlinkClick r:id="rId7" action="ppaction://hlinksldjump"/>
              <a:extLst>
                <a:ext uri="{FF2B5EF4-FFF2-40B4-BE49-F238E27FC236}">
                  <a16:creationId xmlns:a16="http://schemas.microsoft.com/office/drawing/2014/main" id="{1E66B448-8AE1-1746-A8F8-1B206FD03783}"/>
                </a:ext>
              </a:extLst>
            </p:cNvPr>
            <p:cNvSpPr/>
            <p:nvPr/>
          </p:nvSpPr>
          <p:spPr>
            <a:xfrm>
              <a:off x="9432332" y="200135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62F135-EFB3-EB4B-BA42-14867B001B91}"/>
              </a:ext>
            </a:extLst>
          </p:cNvPr>
          <p:cNvGrpSpPr/>
          <p:nvPr/>
        </p:nvGrpSpPr>
        <p:grpSpPr>
          <a:xfrm>
            <a:off x="8568423" y="3499809"/>
            <a:ext cx="2398341" cy="2082927"/>
            <a:chOff x="8568423" y="3499809"/>
            <a:chExt cx="2398341" cy="2082927"/>
          </a:xfrm>
        </p:grpSpPr>
        <p:pic>
          <p:nvPicPr>
            <p:cNvPr id="42" name="Picture 41" descr="A picture containing icon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6BBB2FBF-1475-714D-81F7-62A813D4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8423" y="3499809"/>
              <a:ext cx="2398341" cy="208292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7C51B-130B-9744-B284-0865C8363FE1}"/>
                </a:ext>
              </a:extLst>
            </p:cNvPr>
            <p:cNvSpPr/>
            <p:nvPr/>
          </p:nvSpPr>
          <p:spPr>
            <a:xfrm>
              <a:off x="9406067" y="407960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861BAC-2429-1046-85C0-7F0BDD8A666F}"/>
              </a:ext>
            </a:extLst>
          </p:cNvPr>
          <p:cNvGrpSpPr/>
          <p:nvPr/>
        </p:nvGrpSpPr>
        <p:grpSpPr>
          <a:xfrm>
            <a:off x="6819056" y="4509476"/>
            <a:ext cx="2398341" cy="2082927"/>
            <a:chOff x="6819056" y="4509476"/>
            <a:chExt cx="2398341" cy="2082927"/>
          </a:xfrm>
        </p:grpSpPr>
        <p:pic>
          <p:nvPicPr>
            <p:cNvPr id="41" name="Picture 40" descr="A picture containing icon&#10;&#10;Description automatically generated">
              <a:hlinkClick r:id="rId9" action="ppaction://hlinksldjump"/>
              <a:extLst>
                <a:ext uri="{FF2B5EF4-FFF2-40B4-BE49-F238E27FC236}">
                  <a16:creationId xmlns:a16="http://schemas.microsoft.com/office/drawing/2014/main" id="{E9DF7DC0-9D42-2D43-BB0C-E2078F0D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9056" y="4509476"/>
              <a:ext cx="2398341" cy="2082927"/>
            </a:xfrm>
            <a:prstGeom prst="rect">
              <a:avLst/>
            </a:prstGeom>
          </p:spPr>
        </p:pic>
        <p:sp>
          <p:nvSpPr>
            <p:cNvPr id="51" name="Rectangle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3DF7EBCE-1373-604F-9CDA-901F4F2DAED1}"/>
                </a:ext>
              </a:extLst>
            </p:cNvPr>
            <p:cNvSpPr/>
            <p:nvPr/>
          </p:nvSpPr>
          <p:spPr>
            <a:xfrm>
              <a:off x="7656701" y="50939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A669CC4-8826-284F-BD75-119AC0FF0212}"/>
              </a:ext>
            </a:extLst>
          </p:cNvPr>
          <p:cNvGrpSpPr/>
          <p:nvPr/>
        </p:nvGrpSpPr>
        <p:grpSpPr>
          <a:xfrm>
            <a:off x="5069688" y="3506361"/>
            <a:ext cx="2398341" cy="2082927"/>
            <a:chOff x="5069688" y="3506361"/>
            <a:chExt cx="2398341" cy="2082927"/>
          </a:xfrm>
        </p:grpSpPr>
        <p:pic>
          <p:nvPicPr>
            <p:cNvPr id="40" name="Picture 39" descr="A picture containing icon&#10;&#10;Description automatically generated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A0342A-38C2-8546-AFAF-55E8C32E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688" y="3506361"/>
              <a:ext cx="2398341" cy="208292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3DD7BF-EA19-834E-A77D-9CE8B7538B3C}"/>
                </a:ext>
              </a:extLst>
            </p:cNvPr>
            <p:cNvSpPr/>
            <p:nvPr/>
          </p:nvSpPr>
          <p:spPr>
            <a:xfrm>
              <a:off x="5880966" y="404781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2E5F4C-8E2A-2E42-B9EB-AD2A3851CC49}"/>
              </a:ext>
            </a:extLst>
          </p:cNvPr>
          <p:cNvGrpSpPr/>
          <p:nvPr/>
        </p:nvGrpSpPr>
        <p:grpSpPr>
          <a:xfrm>
            <a:off x="5048152" y="1457231"/>
            <a:ext cx="2398341" cy="2082927"/>
            <a:chOff x="5048152" y="1457231"/>
            <a:chExt cx="2398341" cy="2082927"/>
          </a:xfrm>
        </p:grpSpPr>
        <p:pic>
          <p:nvPicPr>
            <p:cNvPr id="39" name="Picture 38" descr="A picture containing icon&#10;&#10;Description automatically generated">
              <a:hlinkClick r:id="rId11" action="ppaction://hlinksldjump"/>
              <a:extLst>
                <a:ext uri="{FF2B5EF4-FFF2-40B4-BE49-F238E27FC236}">
                  <a16:creationId xmlns:a16="http://schemas.microsoft.com/office/drawing/2014/main" id="{4BB14AF4-0D48-7B4D-9AAB-1AFB461D3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8152" y="1457231"/>
              <a:ext cx="2398341" cy="208292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1BA0942-E664-F74D-AC35-192A3114228F}"/>
                </a:ext>
              </a:extLst>
            </p:cNvPr>
            <p:cNvSpPr/>
            <p:nvPr/>
          </p:nvSpPr>
          <p:spPr>
            <a:xfrm>
              <a:off x="5907332" y="20486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70DFB3C5-59CB-5A4B-99B1-6E0722409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7973" y="2480588"/>
            <a:ext cx="2398343" cy="2082928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99DBD52C-E86B-47B0-819C-605CBDE9D9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9453" y="415767"/>
            <a:ext cx="2946264" cy="2082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FF8B3-52D3-41EB-9A3E-82A9978F98B0}"/>
              </a:ext>
            </a:extLst>
          </p:cNvPr>
          <p:cNvSpPr txBox="1"/>
          <p:nvPr/>
        </p:nvSpPr>
        <p:spPr>
          <a:xfrm>
            <a:off x="1581514" y="964643"/>
            <a:ext cx="197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arabiya Font" pitchFamily="2" charset="-78"/>
              </a:rPr>
              <a:t>هيا نساعد نحول في جمع العسل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arabiya Fon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936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603" y="898901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43626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25352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36605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 × 6 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0078" b="53839"/>
          <a:stretch/>
        </p:blipFill>
        <p:spPr>
          <a:xfrm>
            <a:off x="8357926" y="479048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5608621" y="4710772"/>
            <a:ext cx="1010736" cy="111055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603" y="898901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25352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36605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 × 9 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771" r="80078" b="67"/>
          <a:stretch/>
        </p:blipFill>
        <p:spPr>
          <a:xfrm>
            <a:off x="5624663" y="4710772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4" b="114"/>
          <a:stretch/>
        </p:blipFill>
        <p:spPr>
          <a:xfrm>
            <a:off x="2825286" y="4762210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603" y="898901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25352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36605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6 × 2 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4" b="114"/>
          <a:stretch/>
        </p:blipFill>
        <p:spPr>
          <a:xfrm>
            <a:off x="5624663" y="4758898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603" y="898901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25352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36605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 </a:t>
              </a:r>
              <a:r>
                <a:rPr lang="ar-KW" sz="4000" b="1" dirty="0">
                  <a:solidFill>
                    <a:prstClr val="black"/>
                  </a:solidFill>
                  <a:latin typeface="Calibri" panose="020F0502020204030204"/>
                </a:rPr>
                <a:t>× 4 =</a:t>
              </a:r>
              <a:endPara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771" r="80078" b="67"/>
          <a:stretch/>
        </p:blipFill>
        <p:spPr>
          <a:xfrm>
            <a:off x="5624663" y="4710772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4" b="114"/>
          <a:stretch/>
        </p:blipFill>
        <p:spPr>
          <a:xfrm>
            <a:off x="2825286" y="4762210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8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603" y="898901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43626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25352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36605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15 × 1 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0078" b="53839"/>
          <a:stretch/>
        </p:blipFill>
        <p:spPr>
          <a:xfrm>
            <a:off x="8357926" y="479048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5608621" y="4710772"/>
            <a:ext cx="1010736" cy="111055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603" y="898901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25352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36605" y="897788"/>
              <a:ext cx="1332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19" y="1048262"/>
              <a:ext cx="72577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55 × 13 × 0 =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4" b="114"/>
          <a:stretch/>
        </p:blipFill>
        <p:spPr>
          <a:xfrm>
            <a:off x="5624663" y="4758898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3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إطار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541854-87B3-4953-A183-EF3BD285377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TM03457475[[fn=إطار]]</Template>
  <TotalTime>324</TotalTime>
  <Words>292</Words>
  <Application>Microsoft Office PowerPoint</Application>
  <PresentationFormat>شاشة عريضة</PresentationFormat>
  <Paragraphs>180</Paragraphs>
  <Slides>23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Sakkal Majalla</vt:lpstr>
      <vt:lpstr>Tahoma</vt:lpstr>
      <vt:lpstr>Wingdings 2</vt:lpstr>
      <vt:lpstr>إطار</vt:lpstr>
      <vt:lpstr>2_نسق Office</vt:lpstr>
      <vt:lpstr>Office Theme</vt:lpstr>
      <vt:lpstr>1_Office Theme</vt:lpstr>
      <vt:lpstr>(3-3): ضرب الأعداد العشرية  إعداد المعلمة: أ. نوره راشد</vt:lpstr>
      <vt:lpstr>التمــــــــــــــهيد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تمــــــــرن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الخاتمـــــــــــــــــة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نوره راشد محمد علي</dc:creator>
  <cp:lastModifiedBy>Lenovo</cp:lastModifiedBy>
  <cp:revision>16</cp:revision>
  <dcterms:created xsi:type="dcterms:W3CDTF">2021-10-26T15:02:31Z</dcterms:created>
  <dcterms:modified xsi:type="dcterms:W3CDTF">2023-06-04T17:16:51Z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